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1"/>
  </p:sldMasterIdLst>
  <p:notesMasterIdLst>
    <p:notesMasterId r:id="rId12"/>
  </p:notesMasterIdLst>
  <p:sldIdLst>
    <p:sldId id="256" r:id="rId2"/>
    <p:sldId id="259" r:id="rId3"/>
    <p:sldId id="257" r:id="rId4"/>
    <p:sldId id="260" r:id="rId5"/>
    <p:sldId id="267" r:id="rId6"/>
    <p:sldId id="263" r:id="rId7"/>
    <p:sldId id="258" r:id="rId8"/>
    <p:sldId id="261"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F6AFE3-D7FD-8044-9C1F-8FEB144825B7}" type="doc">
      <dgm:prSet loTypeId="urn:microsoft.com/office/officeart/2005/8/layout/hProcess9" loCatId="" qsTypeId="urn:microsoft.com/office/officeart/2005/8/quickstyle/simple4" qsCatId="simple" csTypeId="urn:microsoft.com/office/officeart/2005/8/colors/colorful1" csCatId="colorful" phldr="1"/>
      <dgm:spPr/>
    </dgm:pt>
    <dgm:pt modelId="{EE2F7C8C-1B4E-6643-B112-A5C51EA2AF6C}">
      <dgm:prSet phldrT="[Text]"/>
      <dgm:spPr/>
      <dgm:t>
        <a:bodyPr/>
        <a:lstStyle/>
        <a:p>
          <a:r>
            <a:rPr lang="en-US" dirty="0" smtClean="0"/>
            <a:t>Construction </a:t>
          </a:r>
          <a:endParaRPr lang="en-US" dirty="0"/>
        </a:p>
      </dgm:t>
    </dgm:pt>
    <dgm:pt modelId="{E6C2DF34-23CB-6847-8C35-18C81394E146}" type="parTrans" cxnId="{3853E56B-C484-6B4D-9B81-4279B4CF64DC}">
      <dgm:prSet/>
      <dgm:spPr/>
      <dgm:t>
        <a:bodyPr/>
        <a:lstStyle/>
        <a:p>
          <a:endParaRPr lang="en-US"/>
        </a:p>
      </dgm:t>
    </dgm:pt>
    <dgm:pt modelId="{FE7F7755-9B99-D244-8674-3B4987C8CDCA}" type="sibTrans" cxnId="{3853E56B-C484-6B4D-9B81-4279B4CF64DC}">
      <dgm:prSet/>
      <dgm:spPr/>
      <dgm:t>
        <a:bodyPr/>
        <a:lstStyle/>
        <a:p>
          <a:endParaRPr lang="en-US"/>
        </a:p>
      </dgm:t>
    </dgm:pt>
    <dgm:pt modelId="{938086FF-EA48-BA40-8B7B-DADA81F676F2}">
      <dgm:prSet phldrT="[Text]"/>
      <dgm:spPr/>
      <dgm:t>
        <a:bodyPr/>
        <a:lstStyle/>
        <a:p>
          <a:r>
            <a:rPr lang="en-US" dirty="0" smtClean="0"/>
            <a:t>Connection</a:t>
          </a:r>
          <a:endParaRPr lang="en-US" dirty="0"/>
        </a:p>
      </dgm:t>
    </dgm:pt>
    <dgm:pt modelId="{2FBCD8DE-2CBE-7F45-9347-3FE257E78E47}" type="parTrans" cxnId="{C6E9F89A-56AB-A64A-A46D-DC30B02D259B}">
      <dgm:prSet/>
      <dgm:spPr/>
      <dgm:t>
        <a:bodyPr/>
        <a:lstStyle/>
        <a:p>
          <a:endParaRPr lang="en-US"/>
        </a:p>
      </dgm:t>
    </dgm:pt>
    <dgm:pt modelId="{15758BA4-D64D-034A-A349-7C0B994F6535}" type="sibTrans" cxnId="{C6E9F89A-56AB-A64A-A46D-DC30B02D259B}">
      <dgm:prSet/>
      <dgm:spPr/>
      <dgm:t>
        <a:bodyPr/>
        <a:lstStyle/>
        <a:p>
          <a:endParaRPr lang="en-US"/>
        </a:p>
      </dgm:t>
    </dgm:pt>
    <dgm:pt modelId="{C8C47964-8D83-104F-92DE-6A486237623C}">
      <dgm:prSet phldrT="[Text]"/>
      <dgm:spPr/>
      <dgm:t>
        <a:bodyPr/>
        <a:lstStyle/>
        <a:p>
          <a:r>
            <a:rPr lang="en-US" dirty="0" smtClean="0"/>
            <a:t>Consequence </a:t>
          </a:r>
          <a:endParaRPr lang="en-US" dirty="0"/>
        </a:p>
      </dgm:t>
    </dgm:pt>
    <dgm:pt modelId="{9657632E-02E6-4540-B9AE-0959F977F0A6}" type="sibTrans" cxnId="{49E23623-E1AB-0B43-8106-315CD7530EF3}">
      <dgm:prSet/>
      <dgm:spPr/>
      <dgm:t>
        <a:bodyPr/>
        <a:lstStyle/>
        <a:p>
          <a:endParaRPr lang="en-US"/>
        </a:p>
      </dgm:t>
    </dgm:pt>
    <dgm:pt modelId="{7D860F44-1B43-C24B-9B24-E2DB6012A45C}" type="parTrans" cxnId="{49E23623-E1AB-0B43-8106-315CD7530EF3}">
      <dgm:prSet/>
      <dgm:spPr/>
      <dgm:t>
        <a:bodyPr/>
        <a:lstStyle/>
        <a:p>
          <a:endParaRPr lang="en-US"/>
        </a:p>
      </dgm:t>
    </dgm:pt>
    <dgm:pt modelId="{7D9CFADE-9108-B34C-941E-8D019AEDC7A3}" type="pres">
      <dgm:prSet presAssocID="{7EF6AFE3-D7FD-8044-9C1F-8FEB144825B7}" presName="CompostProcess" presStyleCnt="0">
        <dgm:presLayoutVars>
          <dgm:dir/>
          <dgm:resizeHandles val="exact"/>
        </dgm:presLayoutVars>
      </dgm:prSet>
      <dgm:spPr/>
    </dgm:pt>
    <dgm:pt modelId="{D98DA1F5-F9A7-C14B-B10C-556109153853}" type="pres">
      <dgm:prSet presAssocID="{7EF6AFE3-D7FD-8044-9C1F-8FEB144825B7}" presName="arrow" presStyleLbl="bgShp" presStyleIdx="0" presStyleCnt="1"/>
      <dgm:spPr/>
    </dgm:pt>
    <dgm:pt modelId="{108CFAB9-CACC-7C4D-B0A4-AE55396E3BC7}" type="pres">
      <dgm:prSet presAssocID="{7EF6AFE3-D7FD-8044-9C1F-8FEB144825B7}" presName="linearProcess" presStyleCnt="0"/>
      <dgm:spPr/>
    </dgm:pt>
    <dgm:pt modelId="{EBC09CC5-BF2A-5846-B2F1-F7577B691A53}" type="pres">
      <dgm:prSet presAssocID="{C8C47964-8D83-104F-92DE-6A486237623C}" presName="textNode" presStyleLbl="node1" presStyleIdx="0" presStyleCnt="3">
        <dgm:presLayoutVars>
          <dgm:bulletEnabled val="1"/>
        </dgm:presLayoutVars>
      </dgm:prSet>
      <dgm:spPr/>
      <dgm:t>
        <a:bodyPr/>
        <a:lstStyle/>
        <a:p>
          <a:endParaRPr lang="en-US"/>
        </a:p>
      </dgm:t>
    </dgm:pt>
    <dgm:pt modelId="{7EC63940-9488-AC44-B628-4957BABA3C58}" type="pres">
      <dgm:prSet presAssocID="{9657632E-02E6-4540-B9AE-0959F977F0A6}" presName="sibTrans" presStyleCnt="0"/>
      <dgm:spPr/>
    </dgm:pt>
    <dgm:pt modelId="{D2543124-F033-2A46-9F6B-3C69509107E7}" type="pres">
      <dgm:prSet presAssocID="{EE2F7C8C-1B4E-6643-B112-A5C51EA2AF6C}" presName="textNode" presStyleLbl="node1" presStyleIdx="1" presStyleCnt="3">
        <dgm:presLayoutVars>
          <dgm:bulletEnabled val="1"/>
        </dgm:presLayoutVars>
      </dgm:prSet>
      <dgm:spPr/>
      <dgm:t>
        <a:bodyPr/>
        <a:lstStyle/>
        <a:p>
          <a:endParaRPr lang="en-GB"/>
        </a:p>
      </dgm:t>
    </dgm:pt>
    <dgm:pt modelId="{C00469B0-AA43-DE47-AFD5-61A26E7FBB62}" type="pres">
      <dgm:prSet presAssocID="{FE7F7755-9B99-D244-8674-3B4987C8CDCA}" presName="sibTrans" presStyleCnt="0"/>
      <dgm:spPr/>
    </dgm:pt>
    <dgm:pt modelId="{2288AC39-3276-444F-8DE0-69B1E4868D8D}" type="pres">
      <dgm:prSet presAssocID="{938086FF-EA48-BA40-8B7B-DADA81F676F2}" presName="textNode" presStyleLbl="node1" presStyleIdx="2" presStyleCnt="3">
        <dgm:presLayoutVars>
          <dgm:bulletEnabled val="1"/>
        </dgm:presLayoutVars>
      </dgm:prSet>
      <dgm:spPr/>
      <dgm:t>
        <a:bodyPr/>
        <a:lstStyle/>
        <a:p>
          <a:endParaRPr lang="en-GB"/>
        </a:p>
      </dgm:t>
    </dgm:pt>
  </dgm:ptLst>
  <dgm:cxnLst>
    <dgm:cxn modelId="{96DF06B8-C4FD-2645-9D67-50289CFF1178}" type="presOf" srcId="{938086FF-EA48-BA40-8B7B-DADA81F676F2}" destId="{2288AC39-3276-444F-8DE0-69B1E4868D8D}" srcOrd="0" destOrd="0" presId="urn:microsoft.com/office/officeart/2005/8/layout/hProcess9"/>
    <dgm:cxn modelId="{49E23623-E1AB-0B43-8106-315CD7530EF3}" srcId="{7EF6AFE3-D7FD-8044-9C1F-8FEB144825B7}" destId="{C8C47964-8D83-104F-92DE-6A486237623C}" srcOrd="0" destOrd="0" parTransId="{7D860F44-1B43-C24B-9B24-E2DB6012A45C}" sibTransId="{9657632E-02E6-4540-B9AE-0959F977F0A6}"/>
    <dgm:cxn modelId="{3853E56B-C484-6B4D-9B81-4279B4CF64DC}" srcId="{7EF6AFE3-D7FD-8044-9C1F-8FEB144825B7}" destId="{EE2F7C8C-1B4E-6643-B112-A5C51EA2AF6C}" srcOrd="1" destOrd="0" parTransId="{E6C2DF34-23CB-6847-8C35-18C81394E146}" sibTransId="{FE7F7755-9B99-D244-8674-3B4987C8CDCA}"/>
    <dgm:cxn modelId="{23C2AC6A-F5E1-6845-AEE7-2428D92E9D64}" type="presOf" srcId="{EE2F7C8C-1B4E-6643-B112-A5C51EA2AF6C}" destId="{D2543124-F033-2A46-9F6B-3C69509107E7}" srcOrd="0" destOrd="0" presId="urn:microsoft.com/office/officeart/2005/8/layout/hProcess9"/>
    <dgm:cxn modelId="{E6EE7CEF-9CFB-8C46-ABB3-7EEDC29DDB48}" type="presOf" srcId="{7EF6AFE3-D7FD-8044-9C1F-8FEB144825B7}" destId="{7D9CFADE-9108-B34C-941E-8D019AEDC7A3}" srcOrd="0" destOrd="0" presId="urn:microsoft.com/office/officeart/2005/8/layout/hProcess9"/>
    <dgm:cxn modelId="{3FB696D3-AAC9-E240-9732-0BE4D2C4384E}" type="presOf" srcId="{C8C47964-8D83-104F-92DE-6A486237623C}" destId="{EBC09CC5-BF2A-5846-B2F1-F7577B691A53}" srcOrd="0" destOrd="0" presId="urn:microsoft.com/office/officeart/2005/8/layout/hProcess9"/>
    <dgm:cxn modelId="{C6E9F89A-56AB-A64A-A46D-DC30B02D259B}" srcId="{7EF6AFE3-D7FD-8044-9C1F-8FEB144825B7}" destId="{938086FF-EA48-BA40-8B7B-DADA81F676F2}" srcOrd="2" destOrd="0" parTransId="{2FBCD8DE-2CBE-7F45-9347-3FE257E78E47}" sibTransId="{15758BA4-D64D-034A-A349-7C0B994F6535}"/>
    <dgm:cxn modelId="{C8E58F8C-CF5A-304C-9EE4-55E3D70F7009}" type="presParOf" srcId="{7D9CFADE-9108-B34C-941E-8D019AEDC7A3}" destId="{D98DA1F5-F9A7-C14B-B10C-556109153853}" srcOrd="0" destOrd="0" presId="urn:microsoft.com/office/officeart/2005/8/layout/hProcess9"/>
    <dgm:cxn modelId="{789F78B8-79DB-CA48-982F-C217A89BE31A}" type="presParOf" srcId="{7D9CFADE-9108-B34C-941E-8D019AEDC7A3}" destId="{108CFAB9-CACC-7C4D-B0A4-AE55396E3BC7}" srcOrd="1" destOrd="0" presId="urn:microsoft.com/office/officeart/2005/8/layout/hProcess9"/>
    <dgm:cxn modelId="{4E67DBB7-5346-9C46-8B6B-6211B7B928F1}" type="presParOf" srcId="{108CFAB9-CACC-7C4D-B0A4-AE55396E3BC7}" destId="{EBC09CC5-BF2A-5846-B2F1-F7577B691A53}" srcOrd="0" destOrd="0" presId="urn:microsoft.com/office/officeart/2005/8/layout/hProcess9"/>
    <dgm:cxn modelId="{5DA8A1EF-9AC5-5A4D-8BDB-D2B08FE0E445}" type="presParOf" srcId="{108CFAB9-CACC-7C4D-B0A4-AE55396E3BC7}" destId="{7EC63940-9488-AC44-B628-4957BABA3C58}" srcOrd="1" destOrd="0" presId="urn:microsoft.com/office/officeart/2005/8/layout/hProcess9"/>
    <dgm:cxn modelId="{96668E40-84D7-D042-AF45-12BC2CA66EA1}" type="presParOf" srcId="{108CFAB9-CACC-7C4D-B0A4-AE55396E3BC7}" destId="{D2543124-F033-2A46-9F6B-3C69509107E7}" srcOrd="2" destOrd="0" presId="urn:microsoft.com/office/officeart/2005/8/layout/hProcess9"/>
    <dgm:cxn modelId="{273174D3-7AAB-1246-99CC-03F0D71F4828}" type="presParOf" srcId="{108CFAB9-CACC-7C4D-B0A4-AE55396E3BC7}" destId="{C00469B0-AA43-DE47-AFD5-61A26E7FBB62}" srcOrd="3" destOrd="0" presId="urn:microsoft.com/office/officeart/2005/8/layout/hProcess9"/>
    <dgm:cxn modelId="{E5AF5AFD-35CA-A147-9F4B-4478FFDF04CD}" type="presParOf" srcId="{108CFAB9-CACC-7C4D-B0A4-AE55396E3BC7}" destId="{2288AC39-3276-444F-8DE0-69B1E4868D8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85F494-BC7E-F34A-8FCD-58D72860CFEC}" type="doc">
      <dgm:prSet loTypeId="urn:microsoft.com/office/officeart/2005/8/layout/radial1" loCatId="" qsTypeId="urn:microsoft.com/office/officeart/2005/8/quickstyle/simple3" qsCatId="simple" csTypeId="urn:microsoft.com/office/officeart/2005/8/colors/colorful1" csCatId="colorful" phldr="1"/>
      <dgm:spPr/>
      <dgm:t>
        <a:bodyPr/>
        <a:lstStyle/>
        <a:p>
          <a:endParaRPr lang="en-US"/>
        </a:p>
      </dgm:t>
    </dgm:pt>
    <dgm:pt modelId="{1DCC5926-A468-FD4D-86C2-ED9A06266085}">
      <dgm:prSet phldrT="[Text]"/>
      <dgm:spPr/>
      <dgm:t>
        <a:bodyPr/>
        <a:lstStyle/>
        <a:p>
          <a:r>
            <a:rPr lang="en-US" dirty="0" smtClean="0"/>
            <a:t>Critical Stance </a:t>
          </a:r>
          <a:endParaRPr lang="en-US" dirty="0"/>
        </a:p>
      </dgm:t>
    </dgm:pt>
    <dgm:pt modelId="{A0CDD4DD-CA02-0148-B90C-A70CF9303276}" type="parTrans" cxnId="{8ED7BC31-C61E-3348-AA66-580BB885992B}">
      <dgm:prSet/>
      <dgm:spPr/>
      <dgm:t>
        <a:bodyPr/>
        <a:lstStyle/>
        <a:p>
          <a:endParaRPr lang="en-US"/>
        </a:p>
      </dgm:t>
    </dgm:pt>
    <dgm:pt modelId="{BF9D7B4F-437B-7A45-A88A-6F91FDCC8CD8}" type="sibTrans" cxnId="{8ED7BC31-C61E-3348-AA66-580BB885992B}">
      <dgm:prSet/>
      <dgm:spPr/>
      <dgm:t>
        <a:bodyPr/>
        <a:lstStyle/>
        <a:p>
          <a:endParaRPr lang="en-US"/>
        </a:p>
      </dgm:t>
    </dgm:pt>
    <dgm:pt modelId="{208FDF4E-380D-6344-A256-7D32F446EDFB}">
      <dgm:prSet phldrT="[Text]"/>
      <dgm:spPr/>
      <dgm:t>
        <a:bodyPr/>
        <a:lstStyle/>
        <a:p>
          <a:r>
            <a:rPr lang="en-US" dirty="0" smtClean="0"/>
            <a:t>Interviews </a:t>
          </a:r>
          <a:endParaRPr lang="en-US" dirty="0"/>
        </a:p>
      </dgm:t>
    </dgm:pt>
    <dgm:pt modelId="{293114EA-0253-FF49-ACC7-3A83F00050D2}" type="parTrans" cxnId="{89F0BA8B-8357-024A-981E-132026106A27}">
      <dgm:prSet/>
      <dgm:spPr/>
      <dgm:t>
        <a:bodyPr/>
        <a:lstStyle/>
        <a:p>
          <a:endParaRPr lang="en-US" dirty="0"/>
        </a:p>
      </dgm:t>
    </dgm:pt>
    <dgm:pt modelId="{78730653-1EED-D34F-9709-6F6AF8DD22F2}" type="sibTrans" cxnId="{89F0BA8B-8357-024A-981E-132026106A27}">
      <dgm:prSet/>
      <dgm:spPr/>
      <dgm:t>
        <a:bodyPr/>
        <a:lstStyle/>
        <a:p>
          <a:endParaRPr lang="en-US"/>
        </a:p>
      </dgm:t>
    </dgm:pt>
    <dgm:pt modelId="{CBA0C0B2-B8E2-0C47-A981-274AACC212E2}">
      <dgm:prSet phldrT="[Text]"/>
      <dgm:spPr/>
      <dgm:t>
        <a:bodyPr/>
        <a:lstStyle/>
        <a:p>
          <a:r>
            <a:rPr lang="en-US" dirty="0" smtClean="0"/>
            <a:t>Policy Documents</a:t>
          </a:r>
          <a:endParaRPr lang="en-US" dirty="0"/>
        </a:p>
      </dgm:t>
    </dgm:pt>
    <dgm:pt modelId="{072BE59E-1E6B-7A44-A135-F91A571D8696}" type="parTrans" cxnId="{96CA30EA-2DE5-5A41-B9A8-F3EA1E726806}">
      <dgm:prSet/>
      <dgm:spPr/>
      <dgm:t>
        <a:bodyPr/>
        <a:lstStyle/>
        <a:p>
          <a:endParaRPr lang="en-US" dirty="0"/>
        </a:p>
      </dgm:t>
    </dgm:pt>
    <dgm:pt modelId="{D934325D-A1ED-AA42-BCA2-F6E6E4BE133F}" type="sibTrans" cxnId="{96CA30EA-2DE5-5A41-B9A8-F3EA1E726806}">
      <dgm:prSet/>
      <dgm:spPr/>
      <dgm:t>
        <a:bodyPr/>
        <a:lstStyle/>
        <a:p>
          <a:endParaRPr lang="en-US"/>
        </a:p>
      </dgm:t>
    </dgm:pt>
    <dgm:pt modelId="{5E316C6B-0FB4-114C-8105-E3DDA00B628E}">
      <dgm:prSet phldrT="[Text]"/>
      <dgm:spPr/>
      <dgm:t>
        <a:bodyPr/>
        <a:lstStyle/>
        <a:p>
          <a:r>
            <a:rPr lang="en-US" dirty="0" smtClean="0"/>
            <a:t>News Analysis </a:t>
          </a:r>
          <a:endParaRPr lang="en-US" dirty="0"/>
        </a:p>
      </dgm:t>
    </dgm:pt>
    <dgm:pt modelId="{03B0AE18-209E-6B45-84AF-DBFC454C1FBC}" type="parTrans" cxnId="{6021339C-1D88-5B44-85DA-1D2E7270E5A8}">
      <dgm:prSet/>
      <dgm:spPr/>
      <dgm:t>
        <a:bodyPr/>
        <a:lstStyle/>
        <a:p>
          <a:endParaRPr lang="en-US" dirty="0"/>
        </a:p>
      </dgm:t>
    </dgm:pt>
    <dgm:pt modelId="{FC3B993B-87B3-394B-AD51-0B33D4E5D2EC}" type="sibTrans" cxnId="{6021339C-1D88-5B44-85DA-1D2E7270E5A8}">
      <dgm:prSet/>
      <dgm:spPr/>
      <dgm:t>
        <a:bodyPr/>
        <a:lstStyle/>
        <a:p>
          <a:endParaRPr lang="en-US"/>
        </a:p>
      </dgm:t>
    </dgm:pt>
    <dgm:pt modelId="{30D46132-57D1-2740-B546-E72F4C1F7B38}">
      <dgm:prSet phldrT="[Text]"/>
      <dgm:spPr/>
      <dgm:t>
        <a:bodyPr/>
        <a:lstStyle/>
        <a:p>
          <a:r>
            <a:rPr lang="en-US" dirty="0" smtClean="0"/>
            <a:t>Observations </a:t>
          </a:r>
          <a:endParaRPr lang="en-US" dirty="0"/>
        </a:p>
      </dgm:t>
    </dgm:pt>
    <dgm:pt modelId="{AEF7D838-847B-7C4B-83AB-3777180EB8D9}" type="parTrans" cxnId="{EAD3AA92-6F4D-654B-8127-B6071BCCBC00}">
      <dgm:prSet/>
      <dgm:spPr/>
      <dgm:t>
        <a:bodyPr/>
        <a:lstStyle/>
        <a:p>
          <a:endParaRPr lang="en-US" dirty="0"/>
        </a:p>
      </dgm:t>
    </dgm:pt>
    <dgm:pt modelId="{B4823185-B695-9249-80E9-F7E4C5B3D3F8}" type="sibTrans" cxnId="{EAD3AA92-6F4D-654B-8127-B6071BCCBC00}">
      <dgm:prSet/>
      <dgm:spPr/>
      <dgm:t>
        <a:bodyPr/>
        <a:lstStyle/>
        <a:p>
          <a:endParaRPr lang="en-US"/>
        </a:p>
      </dgm:t>
    </dgm:pt>
    <dgm:pt modelId="{D4F7ACDB-767D-8949-BF87-AAE1571817E3}" type="pres">
      <dgm:prSet presAssocID="{7485F494-BC7E-F34A-8FCD-58D72860CFEC}" presName="cycle" presStyleCnt="0">
        <dgm:presLayoutVars>
          <dgm:chMax val="1"/>
          <dgm:dir/>
          <dgm:animLvl val="ctr"/>
          <dgm:resizeHandles val="exact"/>
        </dgm:presLayoutVars>
      </dgm:prSet>
      <dgm:spPr/>
      <dgm:t>
        <a:bodyPr/>
        <a:lstStyle/>
        <a:p>
          <a:endParaRPr lang="en-US"/>
        </a:p>
      </dgm:t>
    </dgm:pt>
    <dgm:pt modelId="{3FBDA5AB-CB49-D843-823F-1F8484F3D525}" type="pres">
      <dgm:prSet presAssocID="{1DCC5926-A468-FD4D-86C2-ED9A06266085}" presName="centerShape" presStyleLbl="node0" presStyleIdx="0" presStyleCnt="1"/>
      <dgm:spPr/>
      <dgm:t>
        <a:bodyPr/>
        <a:lstStyle/>
        <a:p>
          <a:endParaRPr lang="en-US"/>
        </a:p>
      </dgm:t>
    </dgm:pt>
    <dgm:pt modelId="{91360C3B-64B1-0349-916B-18A101916DDF}" type="pres">
      <dgm:prSet presAssocID="{293114EA-0253-FF49-ACC7-3A83F00050D2}" presName="Name9" presStyleLbl="parChTrans1D2" presStyleIdx="0" presStyleCnt="4"/>
      <dgm:spPr/>
      <dgm:t>
        <a:bodyPr/>
        <a:lstStyle/>
        <a:p>
          <a:endParaRPr lang="en-US"/>
        </a:p>
      </dgm:t>
    </dgm:pt>
    <dgm:pt modelId="{82F2004E-D714-204E-BFA9-E3CBCA03F6F1}" type="pres">
      <dgm:prSet presAssocID="{293114EA-0253-FF49-ACC7-3A83F00050D2}" presName="connTx" presStyleLbl="parChTrans1D2" presStyleIdx="0" presStyleCnt="4"/>
      <dgm:spPr/>
      <dgm:t>
        <a:bodyPr/>
        <a:lstStyle/>
        <a:p>
          <a:endParaRPr lang="en-US"/>
        </a:p>
      </dgm:t>
    </dgm:pt>
    <dgm:pt modelId="{F5FB5809-A288-6C4F-B046-8CA06B2E624F}" type="pres">
      <dgm:prSet presAssocID="{208FDF4E-380D-6344-A256-7D32F446EDFB}" presName="node" presStyleLbl="node1" presStyleIdx="0" presStyleCnt="4">
        <dgm:presLayoutVars>
          <dgm:bulletEnabled val="1"/>
        </dgm:presLayoutVars>
      </dgm:prSet>
      <dgm:spPr/>
      <dgm:t>
        <a:bodyPr/>
        <a:lstStyle/>
        <a:p>
          <a:endParaRPr lang="en-US"/>
        </a:p>
      </dgm:t>
    </dgm:pt>
    <dgm:pt modelId="{365F6885-E98A-AA44-AD1D-FD01E3CAD212}" type="pres">
      <dgm:prSet presAssocID="{072BE59E-1E6B-7A44-A135-F91A571D8696}" presName="Name9" presStyleLbl="parChTrans1D2" presStyleIdx="1" presStyleCnt="4"/>
      <dgm:spPr/>
      <dgm:t>
        <a:bodyPr/>
        <a:lstStyle/>
        <a:p>
          <a:endParaRPr lang="en-US"/>
        </a:p>
      </dgm:t>
    </dgm:pt>
    <dgm:pt modelId="{742FC46B-2E26-EF42-824B-5182A074B49A}" type="pres">
      <dgm:prSet presAssocID="{072BE59E-1E6B-7A44-A135-F91A571D8696}" presName="connTx" presStyleLbl="parChTrans1D2" presStyleIdx="1" presStyleCnt="4"/>
      <dgm:spPr/>
      <dgm:t>
        <a:bodyPr/>
        <a:lstStyle/>
        <a:p>
          <a:endParaRPr lang="en-US"/>
        </a:p>
      </dgm:t>
    </dgm:pt>
    <dgm:pt modelId="{61FA8857-CFB9-C54A-9A76-FCD593A10A72}" type="pres">
      <dgm:prSet presAssocID="{CBA0C0B2-B8E2-0C47-A981-274AACC212E2}" presName="node" presStyleLbl="node1" presStyleIdx="1" presStyleCnt="4">
        <dgm:presLayoutVars>
          <dgm:bulletEnabled val="1"/>
        </dgm:presLayoutVars>
      </dgm:prSet>
      <dgm:spPr/>
      <dgm:t>
        <a:bodyPr/>
        <a:lstStyle/>
        <a:p>
          <a:endParaRPr lang="en-US"/>
        </a:p>
      </dgm:t>
    </dgm:pt>
    <dgm:pt modelId="{9969F65E-BC80-F34A-B9FA-1BBAD0486D6C}" type="pres">
      <dgm:prSet presAssocID="{03B0AE18-209E-6B45-84AF-DBFC454C1FBC}" presName="Name9" presStyleLbl="parChTrans1D2" presStyleIdx="2" presStyleCnt="4"/>
      <dgm:spPr/>
      <dgm:t>
        <a:bodyPr/>
        <a:lstStyle/>
        <a:p>
          <a:endParaRPr lang="en-US"/>
        </a:p>
      </dgm:t>
    </dgm:pt>
    <dgm:pt modelId="{E728244D-394E-3048-8F3E-335CB9D88276}" type="pres">
      <dgm:prSet presAssocID="{03B0AE18-209E-6B45-84AF-DBFC454C1FBC}" presName="connTx" presStyleLbl="parChTrans1D2" presStyleIdx="2" presStyleCnt="4"/>
      <dgm:spPr/>
      <dgm:t>
        <a:bodyPr/>
        <a:lstStyle/>
        <a:p>
          <a:endParaRPr lang="en-US"/>
        </a:p>
      </dgm:t>
    </dgm:pt>
    <dgm:pt modelId="{6B4BB8B2-CDB6-9D44-9964-CC1220AE69C6}" type="pres">
      <dgm:prSet presAssocID="{5E316C6B-0FB4-114C-8105-E3DDA00B628E}" presName="node" presStyleLbl="node1" presStyleIdx="2" presStyleCnt="4">
        <dgm:presLayoutVars>
          <dgm:bulletEnabled val="1"/>
        </dgm:presLayoutVars>
      </dgm:prSet>
      <dgm:spPr/>
      <dgm:t>
        <a:bodyPr/>
        <a:lstStyle/>
        <a:p>
          <a:endParaRPr lang="en-US"/>
        </a:p>
      </dgm:t>
    </dgm:pt>
    <dgm:pt modelId="{1D6C441D-F878-BC47-8F5A-446203F0ACD2}" type="pres">
      <dgm:prSet presAssocID="{AEF7D838-847B-7C4B-83AB-3777180EB8D9}" presName="Name9" presStyleLbl="parChTrans1D2" presStyleIdx="3" presStyleCnt="4"/>
      <dgm:spPr/>
      <dgm:t>
        <a:bodyPr/>
        <a:lstStyle/>
        <a:p>
          <a:endParaRPr lang="en-US"/>
        </a:p>
      </dgm:t>
    </dgm:pt>
    <dgm:pt modelId="{334A63FF-D286-194D-ADA0-66B754DEC410}" type="pres">
      <dgm:prSet presAssocID="{AEF7D838-847B-7C4B-83AB-3777180EB8D9}" presName="connTx" presStyleLbl="parChTrans1D2" presStyleIdx="3" presStyleCnt="4"/>
      <dgm:spPr/>
      <dgm:t>
        <a:bodyPr/>
        <a:lstStyle/>
        <a:p>
          <a:endParaRPr lang="en-US"/>
        </a:p>
      </dgm:t>
    </dgm:pt>
    <dgm:pt modelId="{ED106A6F-279E-1D47-8EF6-24F0983F8DBD}" type="pres">
      <dgm:prSet presAssocID="{30D46132-57D1-2740-B546-E72F4C1F7B38}" presName="node" presStyleLbl="node1" presStyleIdx="3" presStyleCnt="4">
        <dgm:presLayoutVars>
          <dgm:bulletEnabled val="1"/>
        </dgm:presLayoutVars>
      </dgm:prSet>
      <dgm:spPr/>
      <dgm:t>
        <a:bodyPr/>
        <a:lstStyle/>
        <a:p>
          <a:endParaRPr lang="en-US"/>
        </a:p>
      </dgm:t>
    </dgm:pt>
  </dgm:ptLst>
  <dgm:cxnLst>
    <dgm:cxn modelId="{96CA30EA-2DE5-5A41-B9A8-F3EA1E726806}" srcId="{1DCC5926-A468-FD4D-86C2-ED9A06266085}" destId="{CBA0C0B2-B8E2-0C47-A981-274AACC212E2}" srcOrd="1" destOrd="0" parTransId="{072BE59E-1E6B-7A44-A135-F91A571D8696}" sibTransId="{D934325D-A1ED-AA42-BCA2-F6E6E4BE133F}"/>
    <dgm:cxn modelId="{5DF503FB-C2E0-684B-8476-BCA576DB7AB6}" type="presOf" srcId="{072BE59E-1E6B-7A44-A135-F91A571D8696}" destId="{365F6885-E98A-AA44-AD1D-FD01E3CAD212}" srcOrd="0" destOrd="0" presId="urn:microsoft.com/office/officeart/2005/8/layout/radial1"/>
    <dgm:cxn modelId="{40A75DFD-ACF5-7D46-8236-B2FDCC08278E}" type="presOf" srcId="{293114EA-0253-FF49-ACC7-3A83F00050D2}" destId="{82F2004E-D714-204E-BFA9-E3CBCA03F6F1}" srcOrd="1" destOrd="0" presId="urn:microsoft.com/office/officeart/2005/8/layout/radial1"/>
    <dgm:cxn modelId="{E588E726-636D-0346-B203-95EC5855DB8D}" type="presOf" srcId="{AEF7D838-847B-7C4B-83AB-3777180EB8D9}" destId="{334A63FF-D286-194D-ADA0-66B754DEC410}" srcOrd="1" destOrd="0" presId="urn:microsoft.com/office/officeart/2005/8/layout/radial1"/>
    <dgm:cxn modelId="{1B11F151-2EF6-D24D-9CB5-633DBEF3AC00}" type="presOf" srcId="{072BE59E-1E6B-7A44-A135-F91A571D8696}" destId="{742FC46B-2E26-EF42-824B-5182A074B49A}" srcOrd="1" destOrd="0" presId="urn:microsoft.com/office/officeart/2005/8/layout/radial1"/>
    <dgm:cxn modelId="{0F50C7D4-1878-234A-87C6-E9380377AFB0}" type="presOf" srcId="{CBA0C0B2-B8E2-0C47-A981-274AACC212E2}" destId="{61FA8857-CFB9-C54A-9A76-FCD593A10A72}" srcOrd="0" destOrd="0" presId="urn:microsoft.com/office/officeart/2005/8/layout/radial1"/>
    <dgm:cxn modelId="{89F0BA8B-8357-024A-981E-132026106A27}" srcId="{1DCC5926-A468-FD4D-86C2-ED9A06266085}" destId="{208FDF4E-380D-6344-A256-7D32F446EDFB}" srcOrd="0" destOrd="0" parTransId="{293114EA-0253-FF49-ACC7-3A83F00050D2}" sibTransId="{78730653-1EED-D34F-9709-6F6AF8DD22F2}"/>
    <dgm:cxn modelId="{0E44BD15-63FF-7A48-B6A8-F9D4DA4A7ACF}" type="presOf" srcId="{7485F494-BC7E-F34A-8FCD-58D72860CFEC}" destId="{D4F7ACDB-767D-8949-BF87-AAE1571817E3}" srcOrd="0" destOrd="0" presId="urn:microsoft.com/office/officeart/2005/8/layout/radial1"/>
    <dgm:cxn modelId="{F1D56F9C-57EE-A642-B3EB-C2DF83DC52C5}" type="presOf" srcId="{5E316C6B-0FB4-114C-8105-E3DDA00B628E}" destId="{6B4BB8B2-CDB6-9D44-9964-CC1220AE69C6}" srcOrd="0" destOrd="0" presId="urn:microsoft.com/office/officeart/2005/8/layout/radial1"/>
    <dgm:cxn modelId="{DD8AFF19-3D76-B14D-B572-3203DE8C8350}" type="presOf" srcId="{03B0AE18-209E-6B45-84AF-DBFC454C1FBC}" destId="{9969F65E-BC80-F34A-B9FA-1BBAD0486D6C}" srcOrd="0" destOrd="0" presId="urn:microsoft.com/office/officeart/2005/8/layout/radial1"/>
    <dgm:cxn modelId="{6021339C-1D88-5B44-85DA-1D2E7270E5A8}" srcId="{1DCC5926-A468-FD4D-86C2-ED9A06266085}" destId="{5E316C6B-0FB4-114C-8105-E3DDA00B628E}" srcOrd="2" destOrd="0" parTransId="{03B0AE18-209E-6B45-84AF-DBFC454C1FBC}" sibTransId="{FC3B993B-87B3-394B-AD51-0B33D4E5D2EC}"/>
    <dgm:cxn modelId="{53C60C03-329C-B64A-A8CF-30BB48FD0725}" type="presOf" srcId="{03B0AE18-209E-6B45-84AF-DBFC454C1FBC}" destId="{E728244D-394E-3048-8F3E-335CB9D88276}" srcOrd="1" destOrd="0" presId="urn:microsoft.com/office/officeart/2005/8/layout/radial1"/>
    <dgm:cxn modelId="{1548D674-8554-7D4E-A7E3-A69E7560F2FA}" type="presOf" srcId="{208FDF4E-380D-6344-A256-7D32F446EDFB}" destId="{F5FB5809-A288-6C4F-B046-8CA06B2E624F}" srcOrd="0" destOrd="0" presId="urn:microsoft.com/office/officeart/2005/8/layout/radial1"/>
    <dgm:cxn modelId="{EAD3AA92-6F4D-654B-8127-B6071BCCBC00}" srcId="{1DCC5926-A468-FD4D-86C2-ED9A06266085}" destId="{30D46132-57D1-2740-B546-E72F4C1F7B38}" srcOrd="3" destOrd="0" parTransId="{AEF7D838-847B-7C4B-83AB-3777180EB8D9}" sibTransId="{B4823185-B695-9249-80E9-F7E4C5B3D3F8}"/>
    <dgm:cxn modelId="{F2C4B4F8-C876-554B-A062-145C66931FA7}" type="presOf" srcId="{1DCC5926-A468-FD4D-86C2-ED9A06266085}" destId="{3FBDA5AB-CB49-D843-823F-1F8484F3D525}" srcOrd="0" destOrd="0" presId="urn:microsoft.com/office/officeart/2005/8/layout/radial1"/>
    <dgm:cxn modelId="{F8DBF3D2-5C2D-0543-9404-ADD72102936B}" type="presOf" srcId="{AEF7D838-847B-7C4B-83AB-3777180EB8D9}" destId="{1D6C441D-F878-BC47-8F5A-446203F0ACD2}" srcOrd="0" destOrd="0" presId="urn:microsoft.com/office/officeart/2005/8/layout/radial1"/>
    <dgm:cxn modelId="{C979C0D7-7E16-8149-9994-B72F4D8CA7AB}" type="presOf" srcId="{293114EA-0253-FF49-ACC7-3A83F00050D2}" destId="{91360C3B-64B1-0349-916B-18A101916DDF}" srcOrd="0" destOrd="0" presId="urn:microsoft.com/office/officeart/2005/8/layout/radial1"/>
    <dgm:cxn modelId="{9E1A832C-02A3-4449-9F19-54CBF867D842}" type="presOf" srcId="{30D46132-57D1-2740-B546-E72F4C1F7B38}" destId="{ED106A6F-279E-1D47-8EF6-24F0983F8DBD}" srcOrd="0" destOrd="0" presId="urn:microsoft.com/office/officeart/2005/8/layout/radial1"/>
    <dgm:cxn modelId="{8ED7BC31-C61E-3348-AA66-580BB885992B}" srcId="{7485F494-BC7E-F34A-8FCD-58D72860CFEC}" destId="{1DCC5926-A468-FD4D-86C2-ED9A06266085}" srcOrd="0" destOrd="0" parTransId="{A0CDD4DD-CA02-0148-B90C-A70CF9303276}" sibTransId="{BF9D7B4F-437B-7A45-A88A-6F91FDCC8CD8}"/>
    <dgm:cxn modelId="{5D826E04-D5D7-5740-8E8B-ACAD93D4D5E7}" type="presParOf" srcId="{D4F7ACDB-767D-8949-BF87-AAE1571817E3}" destId="{3FBDA5AB-CB49-D843-823F-1F8484F3D525}" srcOrd="0" destOrd="0" presId="urn:microsoft.com/office/officeart/2005/8/layout/radial1"/>
    <dgm:cxn modelId="{2C55E416-349D-0B48-98AC-67737FE2B403}" type="presParOf" srcId="{D4F7ACDB-767D-8949-BF87-AAE1571817E3}" destId="{91360C3B-64B1-0349-916B-18A101916DDF}" srcOrd="1" destOrd="0" presId="urn:microsoft.com/office/officeart/2005/8/layout/radial1"/>
    <dgm:cxn modelId="{D9CEB8A3-859B-AA41-94E0-7770FA51B793}" type="presParOf" srcId="{91360C3B-64B1-0349-916B-18A101916DDF}" destId="{82F2004E-D714-204E-BFA9-E3CBCA03F6F1}" srcOrd="0" destOrd="0" presId="urn:microsoft.com/office/officeart/2005/8/layout/radial1"/>
    <dgm:cxn modelId="{CF6786B3-80C2-8E40-AE1F-CF987696F67D}" type="presParOf" srcId="{D4F7ACDB-767D-8949-BF87-AAE1571817E3}" destId="{F5FB5809-A288-6C4F-B046-8CA06B2E624F}" srcOrd="2" destOrd="0" presId="urn:microsoft.com/office/officeart/2005/8/layout/radial1"/>
    <dgm:cxn modelId="{4C5E2417-1559-C24C-B379-2E93E76430FE}" type="presParOf" srcId="{D4F7ACDB-767D-8949-BF87-AAE1571817E3}" destId="{365F6885-E98A-AA44-AD1D-FD01E3CAD212}" srcOrd="3" destOrd="0" presId="urn:microsoft.com/office/officeart/2005/8/layout/radial1"/>
    <dgm:cxn modelId="{F0F3D3C0-BD57-0C4B-990A-769B9A46CCFA}" type="presParOf" srcId="{365F6885-E98A-AA44-AD1D-FD01E3CAD212}" destId="{742FC46B-2E26-EF42-824B-5182A074B49A}" srcOrd="0" destOrd="0" presId="urn:microsoft.com/office/officeart/2005/8/layout/radial1"/>
    <dgm:cxn modelId="{56303C60-6AC7-4F4B-B9C7-8C629106A666}" type="presParOf" srcId="{D4F7ACDB-767D-8949-BF87-AAE1571817E3}" destId="{61FA8857-CFB9-C54A-9A76-FCD593A10A72}" srcOrd="4" destOrd="0" presId="urn:microsoft.com/office/officeart/2005/8/layout/radial1"/>
    <dgm:cxn modelId="{EDC1D855-276A-D24F-951B-442671EA75AA}" type="presParOf" srcId="{D4F7ACDB-767D-8949-BF87-AAE1571817E3}" destId="{9969F65E-BC80-F34A-B9FA-1BBAD0486D6C}" srcOrd="5" destOrd="0" presId="urn:microsoft.com/office/officeart/2005/8/layout/radial1"/>
    <dgm:cxn modelId="{2120804A-981D-7949-ABEC-06989E281515}" type="presParOf" srcId="{9969F65E-BC80-F34A-B9FA-1BBAD0486D6C}" destId="{E728244D-394E-3048-8F3E-335CB9D88276}" srcOrd="0" destOrd="0" presId="urn:microsoft.com/office/officeart/2005/8/layout/radial1"/>
    <dgm:cxn modelId="{B52EBCA1-ABE6-6A48-82A8-43BF45E54287}" type="presParOf" srcId="{D4F7ACDB-767D-8949-BF87-AAE1571817E3}" destId="{6B4BB8B2-CDB6-9D44-9964-CC1220AE69C6}" srcOrd="6" destOrd="0" presId="urn:microsoft.com/office/officeart/2005/8/layout/radial1"/>
    <dgm:cxn modelId="{259B3BB4-ECF6-B94B-AA18-3932BC461E38}" type="presParOf" srcId="{D4F7ACDB-767D-8949-BF87-AAE1571817E3}" destId="{1D6C441D-F878-BC47-8F5A-446203F0ACD2}" srcOrd="7" destOrd="0" presId="urn:microsoft.com/office/officeart/2005/8/layout/radial1"/>
    <dgm:cxn modelId="{F6398D4E-F2F8-7748-A4D3-90B6F74E7957}" type="presParOf" srcId="{1D6C441D-F878-BC47-8F5A-446203F0ACD2}" destId="{334A63FF-D286-194D-ADA0-66B754DEC410}" srcOrd="0" destOrd="0" presId="urn:microsoft.com/office/officeart/2005/8/layout/radial1"/>
    <dgm:cxn modelId="{5410A866-9F19-0A43-8B9B-FEA395AA4F9C}" type="presParOf" srcId="{D4F7ACDB-767D-8949-BF87-AAE1571817E3}" destId="{ED106A6F-279E-1D47-8EF6-24F0983F8DBD}"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5536E1-869A-1B4D-809E-31BEF7CB08F9}" type="doc">
      <dgm:prSet loTypeId="urn:microsoft.com/office/officeart/2005/8/layout/vList4" loCatId="" qsTypeId="urn:microsoft.com/office/officeart/2005/8/quickstyle/simple3" qsCatId="simple" csTypeId="urn:microsoft.com/office/officeart/2005/8/colors/colorful4" csCatId="colorful" phldr="1"/>
      <dgm:spPr/>
      <dgm:t>
        <a:bodyPr/>
        <a:lstStyle/>
        <a:p>
          <a:endParaRPr lang="en-US"/>
        </a:p>
      </dgm:t>
    </dgm:pt>
    <dgm:pt modelId="{1F3BE8BE-2C55-674A-9EAB-BEC65528CD57}">
      <dgm:prSet/>
      <dgm:spPr/>
      <dgm:t>
        <a:bodyPr/>
        <a:lstStyle/>
        <a:p>
          <a:pPr rtl="0"/>
          <a:r>
            <a:rPr lang="en-US" i="1" dirty="0" smtClean="0"/>
            <a:t>A public, comprehensive research university established by the Commonwealth of Virginia in the National Capital Region, we are an innovative and inclusive academic community committed to creating a more just, free, and prosperous world. (GMU)</a:t>
          </a:r>
          <a:endParaRPr lang="en-US" dirty="0"/>
        </a:p>
      </dgm:t>
    </dgm:pt>
    <dgm:pt modelId="{410A117E-8CF4-4441-8EFA-DBFFDD4D3A85}" type="parTrans" cxnId="{C4D53CC6-E128-E246-9A04-3BB6C86E647B}">
      <dgm:prSet/>
      <dgm:spPr/>
      <dgm:t>
        <a:bodyPr/>
        <a:lstStyle/>
        <a:p>
          <a:endParaRPr lang="en-US"/>
        </a:p>
      </dgm:t>
    </dgm:pt>
    <dgm:pt modelId="{7395F067-014E-7441-B5EB-9AC4BC048498}" type="sibTrans" cxnId="{C4D53CC6-E128-E246-9A04-3BB6C86E647B}">
      <dgm:prSet/>
      <dgm:spPr/>
      <dgm:t>
        <a:bodyPr/>
        <a:lstStyle/>
        <a:p>
          <a:endParaRPr lang="en-US"/>
        </a:p>
      </dgm:t>
    </dgm:pt>
    <dgm:pt modelId="{32A83A57-99B9-834A-9B8D-3730392FCEEF}">
      <dgm:prSet/>
      <dgm:spPr/>
      <dgm:t>
        <a:bodyPr/>
        <a:lstStyle/>
        <a:p>
          <a:pPr rtl="0"/>
          <a:r>
            <a:rPr lang="en-US" i="1" dirty="0" smtClean="0"/>
            <a:t>To provide a liberal; as well as a professional education so that each student acquires a respect for moral values, a sense of their duties as a citizen, a feeling for taste and style, and a better human understanding. All these are required for leadership (IIT Madras) </a:t>
          </a:r>
          <a:endParaRPr lang="en-US" dirty="0"/>
        </a:p>
      </dgm:t>
    </dgm:pt>
    <dgm:pt modelId="{59DDE212-A43B-E345-A06B-0FF3BB0E600D}" type="parTrans" cxnId="{B01BD461-EA77-FE4E-B924-CE9074DE06A1}">
      <dgm:prSet/>
      <dgm:spPr/>
      <dgm:t>
        <a:bodyPr/>
        <a:lstStyle/>
        <a:p>
          <a:endParaRPr lang="en-US"/>
        </a:p>
      </dgm:t>
    </dgm:pt>
    <dgm:pt modelId="{BB83A0D0-C178-C94F-BAFC-42D755CB442A}" type="sibTrans" cxnId="{B01BD461-EA77-FE4E-B924-CE9074DE06A1}">
      <dgm:prSet/>
      <dgm:spPr/>
      <dgm:t>
        <a:bodyPr/>
        <a:lstStyle/>
        <a:p>
          <a:endParaRPr lang="en-US"/>
        </a:p>
      </dgm:t>
    </dgm:pt>
    <dgm:pt modelId="{E7C7D30A-B434-8945-A653-7EE68A6FE734}">
      <dgm:prSet/>
      <dgm:spPr/>
      <dgm:t>
        <a:bodyPr/>
        <a:lstStyle/>
        <a:p>
          <a:pPr rtl="0"/>
          <a:r>
            <a:rPr lang="en-US" i="1" dirty="0" smtClean="0"/>
            <a:t>To Empower Women to Assume Leadership, To Develop Critical Thinkers and Concerned Citizens, To Contribute New Perspectives to the World of Knowledge,  To Enhance Access and Inclusivity in Quality Education, To Sustain Democratic Spaces for Creative Explorations, To Provide a Context of Learning that Enhances Professionalism, Humanism and Social Responsibility (Lady Ram College, New Delhi). </a:t>
          </a:r>
          <a:endParaRPr lang="en-US" dirty="0"/>
        </a:p>
      </dgm:t>
    </dgm:pt>
    <dgm:pt modelId="{B08BE3FD-AE2E-7247-AE90-582ECCCC7F7D}" type="parTrans" cxnId="{66D7CC0E-DC24-6C4E-9112-4868B8E31ACA}">
      <dgm:prSet/>
      <dgm:spPr/>
      <dgm:t>
        <a:bodyPr/>
        <a:lstStyle/>
        <a:p>
          <a:endParaRPr lang="en-US"/>
        </a:p>
      </dgm:t>
    </dgm:pt>
    <dgm:pt modelId="{081BEB2C-E95B-6847-9D4C-370872C7EE70}" type="sibTrans" cxnId="{66D7CC0E-DC24-6C4E-9112-4868B8E31ACA}">
      <dgm:prSet/>
      <dgm:spPr/>
      <dgm:t>
        <a:bodyPr/>
        <a:lstStyle/>
        <a:p>
          <a:endParaRPr lang="en-US"/>
        </a:p>
      </dgm:t>
    </dgm:pt>
    <dgm:pt modelId="{DE8F5437-110E-E74D-91B5-E66F2CB6ECEC}" type="pres">
      <dgm:prSet presAssocID="{595536E1-869A-1B4D-809E-31BEF7CB08F9}" presName="linear" presStyleCnt="0">
        <dgm:presLayoutVars>
          <dgm:dir/>
          <dgm:resizeHandles val="exact"/>
        </dgm:presLayoutVars>
      </dgm:prSet>
      <dgm:spPr/>
      <dgm:t>
        <a:bodyPr/>
        <a:lstStyle/>
        <a:p>
          <a:endParaRPr lang="en-US"/>
        </a:p>
      </dgm:t>
    </dgm:pt>
    <dgm:pt modelId="{7E30E16F-F905-0D41-9ADC-5D02D019A636}" type="pres">
      <dgm:prSet presAssocID="{1F3BE8BE-2C55-674A-9EAB-BEC65528CD57}" presName="comp" presStyleCnt="0"/>
      <dgm:spPr/>
    </dgm:pt>
    <dgm:pt modelId="{A4F082E8-CBFA-A14C-97E1-2BAEA48E3920}" type="pres">
      <dgm:prSet presAssocID="{1F3BE8BE-2C55-674A-9EAB-BEC65528CD57}" presName="box" presStyleLbl="node1" presStyleIdx="0" presStyleCnt="3"/>
      <dgm:spPr/>
      <dgm:t>
        <a:bodyPr/>
        <a:lstStyle/>
        <a:p>
          <a:endParaRPr lang="en-US"/>
        </a:p>
      </dgm:t>
    </dgm:pt>
    <dgm:pt modelId="{C80B367B-E592-6646-845D-7BFDBF6D0259}" type="pres">
      <dgm:prSet presAssocID="{1F3BE8BE-2C55-674A-9EAB-BEC65528CD57}"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3000" r="-3000"/>
          </a:stretch>
        </a:blipFill>
      </dgm:spPr>
    </dgm:pt>
    <dgm:pt modelId="{D0A538DF-68A4-0E44-B30D-C6948CB59CF1}" type="pres">
      <dgm:prSet presAssocID="{1F3BE8BE-2C55-674A-9EAB-BEC65528CD57}" presName="text" presStyleLbl="node1" presStyleIdx="0" presStyleCnt="3">
        <dgm:presLayoutVars>
          <dgm:bulletEnabled val="1"/>
        </dgm:presLayoutVars>
      </dgm:prSet>
      <dgm:spPr/>
      <dgm:t>
        <a:bodyPr/>
        <a:lstStyle/>
        <a:p>
          <a:endParaRPr lang="en-US"/>
        </a:p>
      </dgm:t>
    </dgm:pt>
    <dgm:pt modelId="{AC20B4B2-C18D-ED44-B299-68713837375F}" type="pres">
      <dgm:prSet presAssocID="{7395F067-014E-7441-B5EB-9AC4BC048498}" presName="spacer" presStyleCnt="0"/>
      <dgm:spPr/>
    </dgm:pt>
    <dgm:pt modelId="{600F83AB-5547-234E-A8E1-0B8EEA87E340}" type="pres">
      <dgm:prSet presAssocID="{32A83A57-99B9-834A-9B8D-3730392FCEEF}" presName="comp" presStyleCnt="0"/>
      <dgm:spPr/>
    </dgm:pt>
    <dgm:pt modelId="{20DD0D24-FFE5-1948-95BF-2DF0A09B49F2}" type="pres">
      <dgm:prSet presAssocID="{32A83A57-99B9-834A-9B8D-3730392FCEEF}" presName="box" presStyleLbl="node1" presStyleIdx="1" presStyleCnt="3"/>
      <dgm:spPr/>
      <dgm:t>
        <a:bodyPr/>
        <a:lstStyle/>
        <a:p>
          <a:endParaRPr lang="en-US"/>
        </a:p>
      </dgm:t>
    </dgm:pt>
    <dgm:pt modelId="{F8C5E325-C553-0148-B23F-1F944FF7B2E2}" type="pres">
      <dgm:prSet presAssocID="{32A83A57-99B9-834A-9B8D-3730392FCEEF}" presName="img"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4000" r="-4000"/>
          </a:stretch>
        </a:blipFill>
      </dgm:spPr>
    </dgm:pt>
    <dgm:pt modelId="{D76090E7-AE33-974C-A726-6CDEA7C8E83A}" type="pres">
      <dgm:prSet presAssocID="{32A83A57-99B9-834A-9B8D-3730392FCEEF}" presName="text" presStyleLbl="node1" presStyleIdx="1" presStyleCnt="3">
        <dgm:presLayoutVars>
          <dgm:bulletEnabled val="1"/>
        </dgm:presLayoutVars>
      </dgm:prSet>
      <dgm:spPr/>
      <dgm:t>
        <a:bodyPr/>
        <a:lstStyle/>
        <a:p>
          <a:endParaRPr lang="en-US"/>
        </a:p>
      </dgm:t>
    </dgm:pt>
    <dgm:pt modelId="{DC55E538-01A4-5946-BF08-AEBBD0181B3D}" type="pres">
      <dgm:prSet presAssocID="{BB83A0D0-C178-C94F-BAFC-42D755CB442A}" presName="spacer" presStyleCnt="0"/>
      <dgm:spPr/>
    </dgm:pt>
    <dgm:pt modelId="{075B6991-16F4-A64B-B2F1-F2B90780B2CB}" type="pres">
      <dgm:prSet presAssocID="{E7C7D30A-B434-8945-A653-7EE68A6FE734}" presName="comp" presStyleCnt="0"/>
      <dgm:spPr/>
    </dgm:pt>
    <dgm:pt modelId="{D118B06E-2CCB-994E-81C0-4D5DB36302CE}" type="pres">
      <dgm:prSet presAssocID="{E7C7D30A-B434-8945-A653-7EE68A6FE734}" presName="box" presStyleLbl="node1" presStyleIdx="2" presStyleCnt="3"/>
      <dgm:spPr/>
      <dgm:t>
        <a:bodyPr/>
        <a:lstStyle/>
        <a:p>
          <a:endParaRPr lang="en-US"/>
        </a:p>
      </dgm:t>
    </dgm:pt>
    <dgm:pt modelId="{1B71F766-0ECC-1D49-B4F7-FBDB87C02708}" type="pres">
      <dgm:prSet presAssocID="{E7C7D30A-B434-8945-A653-7EE68A6FE734}"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3000" r="-3000"/>
          </a:stretch>
        </a:blipFill>
      </dgm:spPr>
    </dgm:pt>
    <dgm:pt modelId="{01DD0409-48E5-7742-951B-E6ACDCB7865A}" type="pres">
      <dgm:prSet presAssocID="{E7C7D30A-B434-8945-A653-7EE68A6FE734}" presName="text" presStyleLbl="node1" presStyleIdx="2" presStyleCnt="3">
        <dgm:presLayoutVars>
          <dgm:bulletEnabled val="1"/>
        </dgm:presLayoutVars>
      </dgm:prSet>
      <dgm:spPr/>
      <dgm:t>
        <a:bodyPr/>
        <a:lstStyle/>
        <a:p>
          <a:endParaRPr lang="en-US"/>
        </a:p>
      </dgm:t>
    </dgm:pt>
  </dgm:ptLst>
  <dgm:cxnLst>
    <dgm:cxn modelId="{92ECC5E9-9BE0-9B41-8318-565F22E51AD0}" type="presOf" srcId="{E7C7D30A-B434-8945-A653-7EE68A6FE734}" destId="{01DD0409-48E5-7742-951B-E6ACDCB7865A}" srcOrd="1" destOrd="0" presId="urn:microsoft.com/office/officeart/2005/8/layout/vList4"/>
    <dgm:cxn modelId="{B01BD461-EA77-FE4E-B924-CE9074DE06A1}" srcId="{595536E1-869A-1B4D-809E-31BEF7CB08F9}" destId="{32A83A57-99B9-834A-9B8D-3730392FCEEF}" srcOrd="1" destOrd="0" parTransId="{59DDE212-A43B-E345-A06B-0FF3BB0E600D}" sibTransId="{BB83A0D0-C178-C94F-BAFC-42D755CB442A}"/>
    <dgm:cxn modelId="{C4D53CC6-E128-E246-9A04-3BB6C86E647B}" srcId="{595536E1-869A-1B4D-809E-31BEF7CB08F9}" destId="{1F3BE8BE-2C55-674A-9EAB-BEC65528CD57}" srcOrd="0" destOrd="0" parTransId="{410A117E-8CF4-4441-8EFA-DBFFDD4D3A85}" sibTransId="{7395F067-014E-7441-B5EB-9AC4BC048498}"/>
    <dgm:cxn modelId="{E34F8B18-5DF0-AD45-B24E-6534EBA5C600}" type="presOf" srcId="{1F3BE8BE-2C55-674A-9EAB-BEC65528CD57}" destId="{D0A538DF-68A4-0E44-B30D-C6948CB59CF1}" srcOrd="1" destOrd="0" presId="urn:microsoft.com/office/officeart/2005/8/layout/vList4"/>
    <dgm:cxn modelId="{1BBA4AEA-F99D-B540-A382-14437C27506D}" type="presOf" srcId="{32A83A57-99B9-834A-9B8D-3730392FCEEF}" destId="{20DD0D24-FFE5-1948-95BF-2DF0A09B49F2}" srcOrd="0" destOrd="0" presId="urn:microsoft.com/office/officeart/2005/8/layout/vList4"/>
    <dgm:cxn modelId="{5B2BB5F4-55E8-D64C-ABD7-8FD332F4990B}" type="presOf" srcId="{32A83A57-99B9-834A-9B8D-3730392FCEEF}" destId="{D76090E7-AE33-974C-A726-6CDEA7C8E83A}" srcOrd="1" destOrd="0" presId="urn:microsoft.com/office/officeart/2005/8/layout/vList4"/>
    <dgm:cxn modelId="{4B932E2D-0B0F-0B48-B68A-8E9CEE432B0F}" type="presOf" srcId="{595536E1-869A-1B4D-809E-31BEF7CB08F9}" destId="{DE8F5437-110E-E74D-91B5-E66F2CB6ECEC}" srcOrd="0" destOrd="0" presId="urn:microsoft.com/office/officeart/2005/8/layout/vList4"/>
    <dgm:cxn modelId="{B0EA8C89-1157-0A49-8B5C-3AE84C885313}" type="presOf" srcId="{E7C7D30A-B434-8945-A653-7EE68A6FE734}" destId="{D118B06E-2CCB-994E-81C0-4D5DB36302CE}" srcOrd="0" destOrd="0" presId="urn:microsoft.com/office/officeart/2005/8/layout/vList4"/>
    <dgm:cxn modelId="{66D7CC0E-DC24-6C4E-9112-4868B8E31ACA}" srcId="{595536E1-869A-1B4D-809E-31BEF7CB08F9}" destId="{E7C7D30A-B434-8945-A653-7EE68A6FE734}" srcOrd="2" destOrd="0" parTransId="{B08BE3FD-AE2E-7247-AE90-582ECCCC7F7D}" sibTransId="{081BEB2C-E95B-6847-9D4C-370872C7EE70}"/>
    <dgm:cxn modelId="{E4C2F8A7-E116-4B44-9D09-999E738D0F00}" type="presOf" srcId="{1F3BE8BE-2C55-674A-9EAB-BEC65528CD57}" destId="{A4F082E8-CBFA-A14C-97E1-2BAEA48E3920}" srcOrd="0" destOrd="0" presId="urn:microsoft.com/office/officeart/2005/8/layout/vList4"/>
    <dgm:cxn modelId="{B6FE2433-68CD-4244-A8DB-C29278DE701E}" type="presParOf" srcId="{DE8F5437-110E-E74D-91B5-E66F2CB6ECEC}" destId="{7E30E16F-F905-0D41-9ADC-5D02D019A636}" srcOrd="0" destOrd="0" presId="urn:microsoft.com/office/officeart/2005/8/layout/vList4"/>
    <dgm:cxn modelId="{1295FACC-03AF-E148-AE61-B9B85FC22F8A}" type="presParOf" srcId="{7E30E16F-F905-0D41-9ADC-5D02D019A636}" destId="{A4F082E8-CBFA-A14C-97E1-2BAEA48E3920}" srcOrd="0" destOrd="0" presId="urn:microsoft.com/office/officeart/2005/8/layout/vList4"/>
    <dgm:cxn modelId="{F8B31648-ACF3-DE4F-A38A-E814B995FFFF}" type="presParOf" srcId="{7E30E16F-F905-0D41-9ADC-5D02D019A636}" destId="{C80B367B-E592-6646-845D-7BFDBF6D0259}" srcOrd="1" destOrd="0" presId="urn:microsoft.com/office/officeart/2005/8/layout/vList4"/>
    <dgm:cxn modelId="{D15BBDFB-7018-3749-8983-76E903DBC2C1}" type="presParOf" srcId="{7E30E16F-F905-0D41-9ADC-5D02D019A636}" destId="{D0A538DF-68A4-0E44-B30D-C6948CB59CF1}" srcOrd="2" destOrd="0" presId="urn:microsoft.com/office/officeart/2005/8/layout/vList4"/>
    <dgm:cxn modelId="{1E724F10-F419-544F-9BC8-BEF7CD8DBE15}" type="presParOf" srcId="{DE8F5437-110E-E74D-91B5-E66F2CB6ECEC}" destId="{AC20B4B2-C18D-ED44-B299-68713837375F}" srcOrd="1" destOrd="0" presId="urn:microsoft.com/office/officeart/2005/8/layout/vList4"/>
    <dgm:cxn modelId="{7D47108B-B8AD-3943-A310-CC6CE0F9DD54}" type="presParOf" srcId="{DE8F5437-110E-E74D-91B5-E66F2CB6ECEC}" destId="{600F83AB-5547-234E-A8E1-0B8EEA87E340}" srcOrd="2" destOrd="0" presId="urn:microsoft.com/office/officeart/2005/8/layout/vList4"/>
    <dgm:cxn modelId="{E58437FD-27F2-9D43-BC38-436027974C93}" type="presParOf" srcId="{600F83AB-5547-234E-A8E1-0B8EEA87E340}" destId="{20DD0D24-FFE5-1948-95BF-2DF0A09B49F2}" srcOrd="0" destOrd="0" presId="urn:microsoft.com/office/officeart/2005/8/layout/vList4"/>
    <dgm:cxn modelId="{BBF7AFAD-F068-E147-88AD-911AC8A7C839}" type="presParOf" srcId="{600F83AB-5547-234E-A8E1-0B8EEA87E340}" destId="{F8C5E325-C553-0148-B23F-1F944FF7B2E2}" srcOrd="1" destOrd="0" presId="urn:microsoft.com/office/officeart/2005/8/layout/vList4"/>
    <dgm:cxn modelId="{A524A206-B3A4-014A-8A1E-133B02BBF214}" type="presParOf" srcId="{600F83AB-5547-234E-A8E1-0B8EEA87E340}" destId="{D76090E7-AE33-974C-A726-6CDEA7C8E83A}" srcOrd="2" destOrd="0" presId="urn:microsoft.com/office/officeart/2005/8/layout/vList4"/>
    <dgm:cxn modelId="{B38D0984-40ED-BF4D-88E2-05E9F2A9EED0}" type="presParOf" srcId="{DE8F5437-110E-E74D-91B5-E66F2CB6ECEC}" destId="{DC55E538-01A4-5946-BF08-AEBBD0181B3D}" srcOrd="3" destOrd="0" presId="urn:microsoft.com/office/officeart/2005/8/layout/vList4"/>
    <dgm:cxn modelId="{A93E917E-15AA-ED48-A4B4-CA11ADE07FF5}" type="presParOf" srcId="{DE8F5437-110E-E74D-91B5-E66F2CB6ECEC}" destId="{075B6991-16F4-A64B-B2F1-F2B90780B2CB}" srcOrd="4" destOrd="0" presId="urn:microsoft.com/office/officeart/2005/8/layout/vList4"/>
    <dgm:cxn modelId="{0BEE2F09-6D88-5E4E-8585-56411B721EEB}" type="presParOf" srcId="{075B6991-16F4-A64B-B2F1-F2B90780B2CB}" destId="{D118B06E-2CCB-994E-81C0-4D5DB36302CE}" srcOrd="0" destOrd="0" presId="urn:microsoft.com/office/officeart/2005/8/layout/vList4"/>
    <dgm:cxn modelId="{92C9902E-68C1-BF41-8555-A31F2D0DC63C}" type="presParOf" srcId="{075B6991-16F4-A64B-B2F1-F2B90780B2CB}" destId="{1B71F766-0ECC-1D49-B4F7-FBDB87C02708}" srcOrd="1" destOrd="0" presId="urn:microsoft.com/office/officeart/2005/8/layout/vList4"/>
    <dgm:cxn modelId="{1EE49F22-2306-8A4D-9AD6-ECBFEFFC1712}" type="presParOf" srcId="{075B6991-16F4-A64B-B2F1-F2B90780B2CB}" destId="{01DD0409-48E5-7742-951B-E6ACDCB7865A}"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53718C-C69F-CA46-BEDE-CB778E23A6F1}" type="doc">
      <dgm:prSet loTypeId="urn:microsoft.com/office/officeart/2005/8/layout/matrix2" loCatId="" qsTypeId="urn:microsoft.com/office/officeart/2005/8/quickstyle/simple3" qsCatId="simple" csTypeId="urn:microsoft.com/office/officeart/2005/8/colors/colorful1" csCatId="colorful" phldr="1"/>
      <dgm:spPr/>
      <dgm:t>
        <a:bodyPr/>
        <a:lstStyle/>
        <a:p>
          <a:endParaRPr lang="en-US"/>
        </a:p>
      </dgm:t>
    </dgm:pt>
    <dgm:pt modelId="{AA12B1E1-EFB4-F54C-BAB4-48FB1841D4D6}">
      <dgm:prSet phldrT="[Text]"/>
      <dgm:spPr/>
      <dgm:t>
        <a:bodyPr/>
        <a:lstStyle/>
        <a:p>
          <a:r>
            <a:rPr lang="en-US" dirty="0" smtClean="0"/>
            <a:t>Goals of HEI speak to notions of internationalization</a:t>
          </a:r>
          <a:endParaRPr lang="en-US" dirty="0"/>
        </a:p>
      </dgm:t>
    </dgm:pt>
    <dgm:pt modelId="{48645302-4C73-FF4E-B926-0969C98A1BA5}" type="parTrans" cxnId="{ED3DE450-8367-C64A-A6D2-BFDD7E31136E}">
      <dgm:prSet/>
      <dgm:spPr/>
      <dgm:t>
        <a:bodyPr/>
        <a:lstStyle/>
        <a:p>
          <a:endParaRPr lang="en-US"/>
        </a:p>
      </dgm:t>
    </dgm:pt>
    <dgm:pt modelId="{569EE827-CAFA-674F-A70B-0ECF53E4E982}" type="sibTrans" cxnId="{ED3DE450-8367-C64A-A6D2-BFDD7E31136E}">
      <dgm:prSet/>
      <dgm:spPr/>
      <dgm:t>
        <a:bodyPr/>
        <a:lstStyle/>
        <a:p>
          <a:endParaRPr lang="en-US"/>
        </a:p>
      </dgm:t>
    </dgm:pt>
    <dgm:pt modelId="{FD2504EA-9317-EA4F-8A0D-FBEF0836704B}">
      <dgm:prSet phldrT="[Text]"/>
      <dgm:spPr/>
      <dgm:t>
        <a:bodyPr/>
        <a:lstStyle/>
        <a:p>
          <a:r>
            <a:rPr lang="en-US" dirty="0" smtClean="0"/>
            <a:t>Functions of globalization are dominant</a:t>
          </a:r>
          <a:endParaRPr lang="en-US" dirty="0"/>
        </a:p>
      </dgm:t>
    </dgm:pt>
    <dgm:pt modelId="{C6098C8E-6DDE-F348-BECA-AE487A74B32E}" type="parTrans" cxnId="{0E6EE6B2-1A3A-7341-AC9E-479488EFD0ED}">
      <dgm:prSet/>
      <dgm:spPr/>
      <dgm:t>
        <a:bodyPr/>
        <a:lstStyle/>
        <a:p>
          <a:endParaRPr lang="en-US"/>
        </a:p>
      </dgm:t>
    </dgm:pt>
    <dgm:pt modelId="{317F6A59-0086-1244-A109-2E015384DB1E}" type="sibTrans" cxnId="{0E6EE6B2-1A3A-7341-AC9E-479488EFD0ED}">
      <dgm:prSet/>
      <dgm:spPr/>
      <dgm:t>
        <a:bodyPr/>
        <a:lstStyle/>
        <a:p>
          <a:endParaRPr lang="en-US"/>
        </a:p>
      </dgm:t>
    </dgm:pt>
    <dgm:pt modelId="{80BFECF8-280A-184B-B6F6-411752B5B0A2}">
      <dgm:prSet phldrT="[Text]"/>
      <dgm:spPr/>
      <dgm:t>
        <a:bodyPr/>
        <a:lstStyle/>
        <a:p>
          <a:r>
            <a:rPr lang="en-US" dirty="0" smtClean="0"/>
            <a:t>Only a small group benefits </a:t>
          </a:r>
          <a:endParaRPr lang="en-US" dirty="0"/>
        </a:p>
      </dgm:t>
    </dgm:pt>
    <dgm:pt modelId="{B5802BD7-6277-7C46-8124-D5BEB16C7FBD}" type="parTrans" cxnId="{6F79F58B-D95A-BA4C-AC91-793753D778E7}">
      <dgm:prSet/>
      <dgm:spPr/>
      <dgm:t>
        <a:bodyPr/>
        <a:lstStyle/>
        <a:p>
          <a:endParaRPr lang="en-US"/>
        </a:p>
      </dgm:t>
    </dgm:pt>
    <dgm:pt modelId="{D1B329D7-8FE3-1545-9614-FB01FB176A7B}" type="sibTrans" cxnId="{6F79F58B-D95A-BA4C-AC91-793753D778E7}">
      <dgm:prSet/>
      <dgm:spPr/>
      <dgm:t>
        <a:bodyPr/>
        <a:lstStyle/>
        <a:p>
          <a:endParaRPr lang="en-US"/>
        </a:p>
      </dgm:t>
    </dgm:pt>
    <dgm:pt modelId="{2CD25D8B-2F56-5843-81A5-960D2B0F20DC}">
      <dgm:prSet phldrT="[Text]"/>
      <dgm:spPr/>
      <dgm:t>
        <a:bodyPr/>
        <a:lstStyle/>
        <a:p>
          <a:r>
            <a:rPr lang="en-US" dirty="0" smtClean="0"/>
            <a:t>Unequal give and take </a:t>
          </a:r>
          <a:endParaRPr lang="en-US" dirty="0"/>
        </a:p>
      </dgm:t>
    </dgm:pt>
    <dgm:pt modelId="{E36F68E6-AB9E-FD43-A11F-86C1D4663FE1}" type="parTrans" cxnId="{67DBF967-1594-A54E-8921-30F8F16E9DAA}">
      <dgm:prSet/>
      <dgm:spPr/>
      <dgm:t>
        <a:bodyPr/>
        <a:lstStyle/>
        <a:p>
          <a:endParaRPr lang="en-US"/>
        </a:p>
      </dgm:t>
    </dgm:pt>
    <dgm:pt modelId="{9C619B83-9ABB-5149-8BAD-A7793FB6D149}" type="sibTrans" cxnId="{67DBF967-1594-A54E-8921-30F8F16E9DAA}">
      <dgm:prSet/>
      <dgm:spPr/>
      <dgm:t>
        <a:bodyPr/>
        <a:lstStyle/>
        <a:p>
          <a:endParaRPr lang="en-US"/>
        </a:p>
      </dgm:t>
    </dgm:pt>
    <dgm:pt modelId="{A0C58CC6-5BC7-8645-AEFD-F24744A106AC}" type="pres">
      <dgm:prSet presAssocID="{C053718C-C69F-CA46-BEDE-CB778E23A6F1}" presName="matrix" presStyleCnt="0">
        <dgm:presLayoutVars>
          <dgm:chMax val="1"/>
          <dgm:dir/>
          <dgm:resizeHandles val="exact"/>
        </dgm:presLayoutVars>
      </dgm:prSet>
      <dgm:spPr/>
      <dgm:t>
        <a:bodyPr/>
        <a:lstStyle/>
        <a:p>
          <a:endParaRPr lang="en-US"/>
        </a:p>
      </dgm:t>
    </dgm:pt>
    <dgm:pt modelId="{FFDF370C-E32E-1649-80B4-F15A21B6C9FD}" type="pres">
      <dgm:prSet presAssocID="{C053718C-C69F-CA46-BEDE-CB778E23A6F1}" presName="axisShape" presStyleLbl="bgShp" presStyleIdx="0" presStyleCnt="1"/>
      <dgm:spPr/>
    </dgm:pt>
    <dgm:pt modelId="{8D976B02-5B40-6A40-BC1B-7D7BC243637C}" type="pres">
      <dgm:prSet presAssocID="{C053718C-C69F-CA46-BEDE-CB778E23A6F1}" presName="rect1" presStyleLbl="node1" presStyleIdx="0" presStyleCnt="4">
        <dgm:presLayoutVars>
          <dgm:chMax val="0"/>
          <dgm:chPref val="0"/>
          <dgm:bulletEnabled val="1"/>
        </dgm:presLayoutVars>
      </dgm:prSet>
      <dgm:spPr/>
      <dgm:t>
        <a:bodyPr/>
        <a:lstStyle/>
        <a:p>
          <a:endParaRPr lang="en-US"/>
        </a:p>
      </dgm:t>
    </dgm:pt>
    <dgm:pt modelId="{B4F4EA15-B34B-4A41-9BA9-F92B210E016C}" type="pres">
      <dgm:prSet presAssocID="{C053718C-C69F-CA46-BEDE-CB778E23A6F1}" presName="rect2" presStyleLbl="node1" presStyleIdx="1" presStyleCnt="4">
        <dgm:presLayoutVars>
          <dgm:chMax val="0"/>
          <dgm:chPref val="0"/>
          <dgm:bulletEnabled val="1"/>
        </dgm:presLayoutVars>
      </dgm:prSet>
      <dgm:spPr/>
      <dgm:t>
        <a:bodyPr/>
        <a:lstStyle/>
        <a:p>
          <a:endParaRPr lang="en-US"/>
        </a:p>
      </dgm:t>
    </dgm:pt>
    <dgm:pt modelId="{CD13D1A6-AA56-464B-82BA-5091C4BCE908}" type="pres">
      <dgm:prSet presAssocID="{C053718C-C69F-CA46-BEDE-CB778E23A6F1}" presName="rect3" presStyleLbl="node1" presStyleIdx="2" presStyleCnt="4">
        <dgm:presLayoutVars>
          <dgm:chMax val="0"/>
          <dgm:chPref val="0"/>
          <dgm:bulletEnabled val="1"/>
        </dgm:presLayoutVars>
      </dgm:prSet>
      <dgm:spPr/>
      <dgm:t>
        <a:bodyPr/>
        <a:lstStyle/>
        <a:p>
          <a:endParaRPr lang="en-US"/>
        </a:p>
      </dgm:t>
    </dgm:pt>
    <dgm:pt modelId="{EBABD233-0454-5649-B0B3-53D8F1EFE352}" type="pres">
      <dgm:prSet presAssocID="{C053718C-C69F-CA46-BEDE-CB778E23A6F1}" presName="rect4" presStyleLbl="node1" presStyleIdx="3" presStyleCnt="4">
        <dgm:presLayoutVars>
          <dgm:chMax val="0"/>
          <dgm:chPref val="0"/>
          <dgm:bulletEnabled val="1"/>
        </dgm:presLayoutVars>
      </dgm:prSet>
      <dgm:spPr/>
      <dgm:t>
        <a:bodyPr/>
        <a:lstStyle/>
        <a:p>
          <a:endParaRPr lang="en-US"/>
        </a:p>
      </dgm:t>
    </dgm:pt>
  </dgm:ptLst>
  <dgm:cxnLst>
    <dgm:cxn modelId="{67DBF967-1594-A54E-8921-30F8F16E9DAA}" srcId="{C053718C-C69F-CA46-BEDE-CB778E23A6F1}" destId="{2CD25D8B-2F56-5843-81A5-960D2B0F20DC}" srcOrd="2" destOrd="0" parTransId="{E36F68E6-AB9E-FD43-A11F-86C1D4663FE1}" sibTransId="{9C619B83-9ABB-5149-8BAD-A7793FB6D149}"/>
    <dgm:cxn modelId="{0E6EE6B2-1A3A-7341-AC9E-479488EFD0ED}" srcId="{C053718C-C69F-CA46-BEDE-CB778E23A6F1}" destId="{FD2504EA-9317-EA4F-8A0D-FBEF0836704B}" srcOrd="1" destOrd="0" parTransId="{C6098C8E-6DDE-F348-BECA-AE487A74B32E}" sibTransId="{317F6A59-0086-1244-A109-2E015384DB1E}"/>
    <dgm:cxn modelId="{41F35D00-18F1-064C-BD20-508CE2F67BA9}" type="presOf" srcId="{FD2504EA-9317-EA4F-8A0D-FBEF0836704B}" destId="{B4F4EA15-B34B-4A41-9BA9-F92B210E016C}" srcOrd="0" destOrd="0" presId="urn:microsoft.com/office/officeart/2005/8/layout/matrix2"/>
    <dgm:cxn modelId="{2849353B-2277-C241-AF04-952849E0F4B4}" type="presOf" srcId="{C053718C-C69F-CA46-BEDE-CB778E23A6F1}" destId="{A0C58CC6-5BC7-8645-AEFD-F24744A106AC}" srcOrd="0" destOrd="0" presId="urn:microsoft.com/office/officeart/2005/8/layout/matrix2"/>
    <dgm:cxn modelId="{1A5CA48D-EE85-CE4C-B08E-7113B68D2D40}" type="presOf" srcId="{AA12B1E1-EFB4-F54C-BAB4-48FB1841D4D6}" destId="{8D976B02-5B40-6A40-BC1B-7D7BC243637C}" srcOrd="0" destOrd="0" presId="urn:microsoft.com/office/officeart/2005/8/layout/matrix2"/>
    <dgm:cxn modelId="{6F79F58B-D95A-BA4C-AC91-793753D778E7}" srcId="{C053718C-C69F-CA46-BEDE-CB778E23A6F1}" destId="{80BFECF8-280A-184B-B6F6-411752B5B0A2}" srcOrd="3" destOrd="0" parTransId="{B5802BD7-6277-7C46-8124-D5BEB16C7FBD}" sibTransId="{D1B329D7-8FE3-1545-9614-FB01FB176A7B}"/>
    <dgm:cxn modelId="{9C6CDF4F-BCFA-C148-9F6C-D6CA4BC65AEC}" type="presOf" srcId="{2CD25D8B-2F56-5843-81A5-960D2B0F20DC}" destId="{CD13D1A6-AA56-464B-82BA-5091C4BCE908}" srcOrd="0" destOrd="0" presId="urn:microsoft.com/office/officeart/2005/8/layout/matrix2"/>
    <dgm:cxn modelId="{ED3DE450-8367-C64A-A6D2-BFDD7E31136E}" srcId="{C053718C-C69F-CA46-BEDE-CB778E23A6F1}" destId="{AA12B1E1-EFB4-F54C-BAB4-48FB1841D4D6}" srcOrd="0" destOrd="0" parTransId="{48645302-4C73-FF4E-B926-0969C98A1BA5}" sibTransId="{569EE827-CAFA-674F-A70B-0ECF53E4E982}"/>
    <dgm:cxn modelId="{99C654A8-6975-6D42-95F0-7BAE446D97FF}" type="presOf" srcId="{80BFECF8-280A-184B-B6F6-411752B5B0A2}" destId="{EBABD233-0454-5649-B0B3-53D8F1EFE352}" srcOrd="0" destOrd="0" presId="urn:microsoft.com/office/officeart/2005/8/layout/matrix2"/>
    <dgm:cxn modelId="{29829413-6D51-994D-A7B8-EFD9A579D4B9}" type="presParOf" srcId="{A0C58CC6-5BC7-8645-AEFD-F24744A106AC}" destId="{FFDF370C-E32E-1649-80B4-F15A21B6C9FD}" srcOrd="0" destOrd="0" presId="urn:microsoft.com/office/officeart/2005/8/layout/matrix2"/>
    <dgm:cxn modelId="{CD48C0E0-56D8-474A-8A24-E0F2FD93E563}" type="presParOf" srcId="{A0C58CC6-5BC7-8645-AEFD-F24744A106AC}" destId="{8D976B02-5B40-6A40-BC1B-7D7BC243637C}" srcOrd="1" destOrd="0" presId="urn:microsoft.com/office/officeart/2005/8/layout/matrix2"/>
    <dgm:cxn modelId="{0C1171F6-5625-E94E-AB8E-29B48F6F4E64}" type="presParOf" srcId="{A0C58CC6-5BC7-8645-AEFD-F24744A106AC}" destId="{B4F4EA15-B34B-4A41-9BA9-F92B210E016C}" srcOrd="2" destOrd="0" presId="urn:microsoft.com/office/officeart/2005/8/layout/matrix2"/>
    <dgm:cxn modelId="{D1B518CA-8E51-B241-8918-04CCFA60BC07}" type="presParOf" srcId="{A0C58CC6-5BC7-8645-AEFD-F24744A106AC}" destId="{CD13D1A6-AA56-464B-82BA-5091C4BCE908}" srcOrd="3" destOrd="0" presId="urn:microsoft.com/office/officeart/2005/8/layout/matrix2"/>
    <dgm:cxn modelId="{1DF2CF1E-C9D4-5E44-AC77-DEF20BEF2708}" type="presParOf" srcId="{A0C58CC6-5BC7-8645-AEFD-F24744A106AC}" destId="{EBABD233-0454-5649-B0B3-53D8F1EFE352}"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DA1F5-F9A7-C14B-B10C-556109153853}">
      <dsp:nvSpPr>
        <dsp:cNvPr id="0" name=""/>
        <dsp:cNvSpPr/>
      </dsp:nvSpPr>
      <dsp:spPr>
        <a:xfrm>
          <a:off x="611504" y="0"/>
          <a:ext cx="6930390" cy="4495800"/>
        </a:xfrm>
        <a:prstGeom prst="rightArrow">
          <a:avLst/>
        </a:prstGeom>
        <a:solidFill>
          <a:schemeClr val="accent2">
            <a:tint val="4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2">
          <a:scrgbClr r="0" g="0" b="0"/>
        </a:effectRef>
        <a:fontRef idx="minor"/>
      </dsp:style>
    </dsp:sp>
    <dsp:sp modelId="{EBC09CC5-BF2A-5846-B2F1-F7577B691A53}">
      <dsp:nvSpPr>
        <dsp:cNvPr id="0" name=""/>
        <dsp:cNvSpPr/>
      </dsp:nvSpPr>
      <dsp:spPr>
        <a:xfrm>
          <a:off x="248" y="1348740"/>
          <a:ext cx="2580682" cy="179832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Consequence </a:t>
          </a:r>
          <a:endParaRPr lang="en-US" sz="3200" kern="1200" dirty="0"/>
        </a:p>
      </dsp:txBody>
      <dsp:txXfrm>
        <a:off x="88035" y="1436527"/>
        <a:ext cx="2405108" cy="1622746"/>
      </dsp:txXfrm>
    </dsp:sp>
    <dsp:sp modelId="{D2543124-F033-2A46-9F6B-3C69509107E7}">
      <dsp:nvSpPr>
        <dsp:cNvPr id="0" name=""/>
        <dsp:cNvSpPr/>
      </dsp:nvSpPr>
      <dsp:spPr>
        <a:xfrm>
          <a:off x="2786358" y="1348740"/>
          <a:ext cx="2580682" cy="1798320"/>
        </a:xfrm>
        <a:prstGeom prst="roundRect">
          <a:avLst/>
        </a:prstGeom>
        <a:solidFill>
          <a:schemeClr val="accent3">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Construction </a:t>
          </a:r>
          <a:endParaRPr lang="en-US" sz="3200" kern="1200" dirty="0"/>
        </a:p>
      </dsp:txBody>
      <dsp:txXfrm>
        <a:off x="2874145" y="1436527"/>
        <a:ext cx="2405108" cy="1622746"/>
      </dsp:txXfrm>
    </dsp:sp>
    <dsp:sp modelId="{2288AC39-3276-444F-8DE0-69B1E4868D8D}">
      <dsp:nvSpPr>
        <dsp:cNvPr id="0" name=""/>
        <dsp:cNvSpPr/>
      </dsp:nvSpPr>
      <dsp:spPr>
        <a:xfrm>
          <a:off x="5572468" y="1348740"/>
          <a:ext cx="2580682" cy="1798320"/>
        </a:xfrm>
        <a:prstGeom prst="roundRect">
          <a:avLst/>
        </a:prstGeom>
        <a:solidFill>
          <a:schemeClr val="accent4">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Connection</a:t>
          </a:r>
          <a:endParaRPr lang="en-US" sz="3200" kern="1200" dirty="0"/>
        </a:p>
      </dsp:txBody>
      <dsp:txXfrm>
        <a:off x="5660255" y="1436527"/>
        <a:ext cx="2405108" cy="16227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DA5AB-CB49-D843-823F-1F8484F3D525}">
      <dsp:nvSpPr>
        <dsp:cNvPr id="0" name=""/>
        <dsp:cNvSpPr/>
      </dsp:nvSpPr>
      <dsp:spPr>
        <a:xfrm>
          <a:off x="3531577" y="1812089"/>
          <a:ext cx="1391165" cy="1391165"/>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Critical Stance </a:t>
          </a:r>
          <a:endParaRPr lang="en-US" sz="2600" kern="1200" dirty="0"/>
        </a:p>
      </dsp:txBody>
      <dsp:txXfrm>
        <a:off x="3735308" y="2015820"/>
        <a:ext cx="983703" cy="983703"/>
      </dsp:txXfrm>
    </dsp:sp>
    <dsp:sp modelId="{91360C3B-64B1-0349-916B-18A101916DDF}">
      <dsp:nvSpPr>
        <dsp:cNvPr id="0" name=""/>
        <dsp:cNvSpPr/>
      </dsp:nvSpPr>
      <dsp:spPr>
        <a:xfrm rot="16200000">
          <a:off x="4018042" y="1588162"/>
          <a:ext cx="418236" cy="29619"/>
        </a:xfrm>
        <a:custGeom>
          <a:avLst/>
          <a:gdLst/>
          <a:ahLst/>
          <a:cxnLst/>
          <a:rect l="0" t="0" r="0" b="0"/>
          <a:pathLst>
            <a:path>
              <a:moveTo>
                <a:pt x="0" y="14809"/>
              </a:moveTo>
              <a:lnTo>
                <a:pt x="418236" y="148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216704" y="1592515"/>
        <a:ext cx="20911" cy="20911"/>
      </dsp:txXfrm>
    </dsp:sp>
    <dsp:sp modelId="{F5FB5809-A288-6C4F-B046-8CA06B2E624F}">
      <dsp:nvSpPr>
        <dsp:cNvPr id="0" name=""/>
        <dsp:cNvSpPr/>
      </dsp:nvSpPr>
      <dsp:spPr>
        <a:xfrm>
          <a:off x="3531577" y="2688"/>
          <a:ext cx="1391165" cy="1391165"/>
        </a:xfrm>
        <a:prstGeom prst="ellipse">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Interviews </a:t>
          </a:r>
          <a:endParaRPr lang="en-US" sz="1400" kern="1200" dirty="0"/>
        </a:p>
      </dsp:txBody>
      <dsp:txXfrm>
        <a:off x="3735308" y="206419"/>
        <a:ext cx="983703" cy="983703"/>
      </dsp:txXfrm>
    </dsp:sp>
    <dsp:sp modelId="{365F6885-E98A-AA44-AD1D-FD01E3CAD212}">
      <dsp:nvSpPr>
        <dsp:cNvPr id="0" name=""/>
        <dsp:cNvSpPr/>
      </dsp:nvSpPr>
      <dsp:spPr>
        <a:xfrm>
          <a:off x="4922743" y="2492862"/>
          <a:ext cx="418236" cy="29619"/>
        </a:xfrm>
        <a:custGeom>
          <a:avLst/>
          <a:gdLst/>
          <a:ahLst/>
          <a:cxnLst/>
          <a:rect l="0" t="0" r="0" b="0"/>
          <a:pathLst>
            <a:path>
              <a:moveTo>
                <a:pt x="0" y="14809"/>
              </a:moveTo>
              <a:lnTo>
                <a:pt x="418236" y="148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121405" y="2497216"/>
        <a:ext cx="20911" cy="20911"/>
      </dsp:txXfrm>
    </dsp:sp>
    <dsp:sp modelId="{61FA8857-CFB9-C54A-9A76-FCD593A10A72}">
      <dsp:nvSpPr>
        <dsp:cNvPr id="0" name=""/>
        <dsp:cNvSpPr/>
      </dsp:nvSpPr>
      <dsp:spPr>
        <a:xfrm>
          <a:off x="5340979" y="1812089"/>
          <a:ext cx="1391165" cy="1391165"/>
        </a:xfrm>
        <a:prstGeom prst="ellipse">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Policy Documents</a:t>
          </a:r>
          <a:endParaRPr lang="en-US" sz="1400" kern="1200" dirty="0"/>
        </a:p>
      </dsp:txBody>
      <dsp:txXfrm>
        <a:off x="5544710" y="2015820"/>
        <a:ext cx="983703" cy="983703"/>
      </dsp:txXfrm>
    </dsp:sp>
    <dsp:sp modelId="{9969F65E-BC80-F34A-B9FA-1BBAD0486D6C}">
      <dsp:nvSpPr>
        <dsp:cNvPr id="0" name=""/>
        <dsp:cNvSpPr/>
      </dsp:nvSpPr>
      <dsp:spPr>
        <a:xfrm rot="5400000">
          <a:off x="4018042" y="3397563"/>
          <a:ext cx="418236" cy="29619"/>
        </a:xfrm>
        <a:custGeom>
          <a:avLst/>
          <a:gdLst/>
          <a:ahLst/>
          <a:cxnLst/>
          <a:rect l="0" t="0" r="0" b="0"/>
          <a:pathLst>
            <a:path>
              <a:moveTo>
                <a:pt x="0" y="14809"/>
              </a:moveTo>
              <a:lnTo>
                <a:pt x="418236" y="148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216704" y="3401917"/>
        <a:ext cx="20911" cy="20911"/>
      </dsp:txXfrm>
    </dsp:sp>
    <dsp:sp modelId="{6B4BB8B2-CDB6-9D44-9964-CC1220AE69C6}">
      <dsp:nvSpPr>
        <dsp:cNvPr id="0" name=""/>
        <dsp:cNvSpPr/>
      </dsp:nvSpPr>
      <dsp:spPr>
        <a:xfrm>
          <a:off x="3531577" y="3621491"/>
          <a:ext cx="1391165" cy="1391165"/>
        </a:xfrm>
        <a:prstGeom prst="ellipse">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News Analysis </a:t>
          </a:r>
          <a:endParaRPr lang="en-US" sz="1400" kern="1200" dirty="0"/>
        </a:p>
      </dsp:txBody>
      <dsp:txXfrm>
        <a:off x="3735308" y="3825222"/>
        <a:ext cx="983703" cy="983703"/>
      </dsp:txXfrm>
    </dsp:sp>
    <dsp:sp modelId="{1D6C441D-F878-BC47-8F5A-446203F0ACD2}">
      <dsp:nvSpPr>
        <dsp:cNvPr id="0" name=""/>
        <dsp:cNvSpPr/>
      </dsp:nvSpPr>
      <dsp:spPr>
        <a:xfrm rot="10800000">
          <a:off x="3113341" y="2492862"/>
          <a:ext cx="418236" cy="29619"/>
        </a:xfrm>
        <a:custGeom>
          <a:avLst/>
          <a:gdLst/>
          <a:ahLst/>
          <a:cxnLst/>
          <a:rect l="0" t="0" r="0" b="0"/>
          <a:pathLst>
            <a:path>
              <a:moveTo>
                <a:pt x="0" y="14809"/>
              </a:moveTo>
              <a:lnTo>
                <a:pt x="418236" y="148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3312003" y="2497216"/>
        <a:ext cx="20911" cy="20911"/>
      </dsp:txXfrm>
    </dsp:sp>
    <dsp:sp modelId="{ED106A6F-279E-1D47-8EF6-24F0983F8DBD}">
      <dsp:nvSpPr>
        <dsp:cNvPr id="0" name=""/>
        <dsp:cNvSpPr/>
      </dsp:nvSpPr>
      <dsp:spPr>
        <a:xfrm>
          <a:off x="1722176" y="1812089"/>
          <a:ext cx="1391165" cy="1391165"/>
        </a:xfrm>
        <a:prstGeom prst="ellipse">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Observations </a:t>
          </a:r>
          <a:endParaRPr lang="en-US" sz="1400" kern="1200" dirty="0"/>
        </a:p>
      </dsp:txBody>
      <dsp:txXfrm>
        <a:off x="1925907" y="2015820"/>
        <a:ext cx="983703" cy="983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E7B066-B105-B749-9EBB-EBDA945BE141}" type="datetimeFigureOut">
              <a:rPr lang="en-US" smtClean="0"/>
              <a:t>11/10/2014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354311-1907-3D4C-A1D6-AA6842C3229A}" type="slidenum">
              <a:rPr lang="en-US" smtClean="0"/>
              <a:t>‹#›</a:t>
            </a:fld>
            <a:endParaRPr lang="en-US" dirty="0"/>
          </a:p>
        </p:txBody>
      </p:sp>
    </p:spTree>
    <p:extLst>
      <p:ext uri="{BB962C8B-B14F-4D97-AF65-F5344CB8AC3E}">
        <p14:creationId xmlns:p14="http://schemas.microsoft.com/office/powerpoint/2010/main" val="25487225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354311-1907-3D4C-A1D6-AA6842C3229A}" type="slidenum">
              <a:rPr lang="en-US" smtClean="0"/>
              <a:t>2</a:t>
            </a:fld>
            <a:endParaRPr lang="en-US" dirty="0"/>
          </a:p>
        </p:txBody>
      </p:sp>
    </p:spTree>
    <p:extLst>
      <p:ext uri="{BB962C8B-B14F-4D97-AF65-F5344CB8AC3E}">
        <p14:creationId xmlns:p14="http://schemas.microsoft.com/office/powerpoint/2010/main" val="122554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354311-1907-3D4C-A1D6-AA6842C3229A}" type="slidenum">
              <a:rPr lang="en-US" smtClean="0"/>
              <a:t>3</a:t>
            </a:fld>
            <a:endParaRPr lang="en-US" dirty="0"/>
          </a:p>
        </p:txBody>
      </p:sp>
    </p:spTree>
    <p:extLst>
      <p:ext uri="{BB962C8B-B14F-4D97-AF65-F5344CB8AC3E}">
        <p14:creationId xmlns:p14="http://schemas.microsoft.com/office/powerpoint/2010/main" val="4084067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354311-1907-3D4C-A1D6-AA6842C3229A}" type="slidenum">
              <a:rPr lang="en-US" smtClean="0"/>
              <a:t>4</a:t>
            </a:fld>
            <a:endParaRPr lang="en-US" dirty="0"/>
          </a:p>
        </p:txBody>
      </p:sp>
    </p:spTree>
    <p:extLst>
      <p:ext uri="{BB962C8B-B14F-4D97-AF65-F5344CB8AC3E}">
        <p14:creationId xmlns:p14="http://schemas.microsoft.com/office/powerpoint/2010/main" val="2505191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354311-1907-3D4C-A1D6-AA6842C3229A}" type="slidenum">
              <a:rPr lang="en-US" smtClean="0"/>
              <a:t>5</a:t>
            </a:fld>
            <a:endParaRPr lang="en-US" dirty="0"/>
          </a:p>
        </p:txBody>
      </p:sp>
    </p:spTree>
    <p:extLst>
      <p:ext uri="{BB962C8B-B14F-4D97-AF65-F5344CB8AC3E}">
        <p14:creationId xmlns:p14="http://schemas.microsoft.com/office/powerpoint/2010/main" val="2921717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5843DCC-4880-6542-8427-C4ABA0C55A6E}" type="datetimeFigureOut">
              <a:rPr lang="en-US" smtClean="0"/>
              <a:t>11/10/2014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A84A37A-AFC2-4A01-80A1-FC20F2C0D5B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D71314-3C63-C345-B710-58D0CE34892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5843DCC-4880-6542-8427-C4ABA0C55A6E}" type="datetimeFigureOut">
              <a:rPr lang="en-US" smtClean="0"/>
              <a:t>11/10/2014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0FD71314-3C63-C345-B710-58D0CE34892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FD71314-3C63-C345-B710-58D0CE348928}"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FD71314-3C63-C345-B710-58D0CE348928}"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843DCC-4880-6542-8427-C4ABA0C55A6E}" type="datetimeFigureOut">
              <a:rPr lang="en-US" smtClean="0"/>
              <a:t>11/10/2014</a:t>
            </a:fld>
            <a:endParaRPr lang="en-US" dirty="0"/>
          </a:p>
        </p:txBody>
      </p:sp>
      <p:sp>
        <p:nvSpPr>
          <p:cNvPr id="10" name="Slide Number Placeholder 9"/>
          <p:cNvSpPr>
            <a:spLocks noGrp="1"/>
          </p:cNvSpPr>
          <p:nvPr>
            <p:ph type="sldNum" sz="quarter" idx="16"/>
          </p:nvPr>
        </p:nvSpPr>
        <p:spPr/>
        <p:txBody>
          <a:bodyPr rtlCol="0"/>
          <a:lstStyle/>
          <a:p>
            <a:fld id="{0FD71314-3C63-C345-B710-58D0CE348928}"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5843DCC-4880-6542-8427-C4ABA0C55A6E}" type="datetimeFigureOut">
              <a:rPr lang="en-US" smtClean="0"/>
              <a:t>11/10/2014</a:t>
            </a:fld>
            <a:endParaRPr lang="en-US" dirty="0"/>
          </a:p>
        </p:txBody>
      </p:sp>
      <p:sp>
        <p:nvSpPr>
          <p:cNvPr id="12" name="Slide Number Placeholder 11"/>
          <p:cNvSpPr>
            <a:spLocks noGrp="1"/>
          </p:cNvSpPr>
          <p:nvPr>
            <p:ph type="sldNum" sz="quarter" idx="16"/>
          </p:nvPr>
        </p:nvSpPr>
        <p:spPr/>
        <p:txBody>
          <a:bodyPr rtlCol="0"/>
          <a:lstStyle/>
          <a:p>
            <a:fld id="{0FD71314-3C63-C345-B710-58D0CE348928}"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FD71314-3C63-C345-B710-58D0CE34892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FD71314-3C63-C345-B710-58D0CE34892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843DCC-4880-6542-8427-C4ABA0C55A6E}" type="datetimeFigureOut">
              <a:rPr lang="en-US" smtClean="0"/>
              <a:t>11/10/2014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A84A37A-AFC2-4A01-80A1-FC20F2C0D5B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95843DCC-4880-6542-8427-C4ABA0C55A6E}" type="datetimeFigureOut">
              <a:rPr lang="en-US" smtClean="0"/>
              <a:t>11/10/2014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FD71314-3C63-C345-B710-58D0CE348928}"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Drag picture to placeholder or click icon to add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5843DCC-4880-6542-8427-C4ABA0C55A6E}" type="datetimeFigureOut">
              <a:rPr lang="en-US" smtClean="0"/>
              <a:t>11/10/2014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FD71314-3C63-C345-B710-58D0CE348928}"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55" y="1905001"/>
            <a:ext cx="8952345" cy="3962400"/>
          </a:xfrm>
        </p:spPr>
        <p:txBody>
          <a:bodyPr>
            <a:normAutofit/>
          </a:bodyPr>
          <a:lstStyle/>
          <a:p>
            <a:r>
              <a:rPr lang="en-US" dirty="0" smtClean="0"/>
              <a:t>partnerships for intercultural understanding</a:t>
            </a:r>
            <a:r>
              <a:rPr lang="en-US" dirty="0"/>
              <a:t/>
            </a:r>
            <a:br>
              <a:rPr lang="en-US" dirty="0"/>
            </a:br>
            <a:r>
              <a:rPr lang="en-US" sz="3600" dirty="0" smtClean="0"/>
              <a:t>India and the united states </a:t>
            </a:r>
            <a:endParaRPr lang="en-US" sz="3600" dirty="0"/>
          </a:p>
        </p:txBody>
      </p:sp>
      <p:sp>
        <p:nvSpPr>
          <p:cNvPr id="3" name="Subtitle 2"/>
          <p:cNvSpPr>
            <a:spLocks noGrp="1"/>
          </p:cNvSpPr>
          <p:nvPr>
            <p:ph type="subTitle" idx="1"/>
          </p:nvPr>
        </p:nvSpPr>
        <p:spPr/>
        <p:txBody>
          <a:bodyPr>
            <a:normAutofit fontScale="70000" lnSpcReduction="20000"/>
          </a:bodyPr>
          <a:lstStyle/>
          <a:p>
            <a:r>
              <a:rPr lang="en-US" dirty="0" smtClean="0"/>
              <a:t>Supriya Baily, Ph.D.</a:t>
            </a:r>
          </a:p>
          <a:p>
            <a:r>
              <a:rPr lang="en-US" dirty="0" smtClean="0"/>
              <a:t>George Mason University 	AIE Conference, Mumbai.  October 2014</a:t>
            </a:r>
            <a:endParaRPr lang="en-US" dirty="0"/>
          </a:p>
        </p:txBody>
      </p:sp>
    </p:spTree>
    <p:extLst>
      <p:ext uri="{BB962C8B-B14F-4D97-AF65-F5344CB8AC3E}">
        <p14:creationId xmlns:p14="http://schemas.microsoft.com/office/powerpoint/2010/main" val="62971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2754745"/>
            <a:ext cx="7123113" cy="1840346"/>
          </a:xfrm>
        </p:spPr>
        <p:txBody>
          <a:bodyPr>
            <a:normAutofit/>
          </a:bodyPr>
          <a:lstStyle/>
          <a:p>
            <a:pPr algn="r"/>
            <a:r>
              <a:rPr lang="en-US" dirty="0" smtClean="0"/>
              <a:t>Supriya Baily, Ph.D.		</a:t>
            </a:r>
          </a:p>
          <a:p>
            <a:pPr algn="r"/>
            <a:r>
              <a:rPr lang="en-US" dirty="0" smtClean="0"/>
              <a:t>George Mason University </a:t>
            </a:r>
          </a:p>
          <a:p>
            <a:pPr algn="r"/>
            <a:r>
              <a:rPr lang="en-US" dirty="0" smtClean="0"/>
              <a:t>Sbaily1@gmu.edu</a:t>
            </a:r>
          </a:p>
        </p:txBody>
      </p:sp>
      <p:sp>
        <p:nvSpPr>
          <p:cNvPr id="4" name="Title 3"/>
          <p:cNvSpPr>
            <a:spLocks noGrp="1"/>
          </p:cNvSpPr>
          <p:nvPr>
            <p:ph type="title"/>
          </p:nvPr>
        </p:nvSpPr>
        <p:spPr/>
        <p:txBody>
          <a:bodyPr/>
          <a:lstStyle/>
          <a:p>
            <a:r>
              <a:rPr lang="en-US" dirty="0" smtClean="0"/>
              <a:t>THANK YOU! </a:t>
            </a:r>
            <a:endParaRPr lang="en-US" dirty="0"/>
          </a:p>
        </p:txBody>
      </p:sp>
    </p:spTree>
    <p:extLst>
      <p:ext uri="{BB962C8B-B14F-4D97-AF65-F5344CB8AC3E}">
        <p14:creationId xmlns:p14="http://schemas.microsoft.com/office/powerpoint/2010/main" val="138757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1371600" y="2743200"/>
            <a:ext cx="7123113" cy="3664527"/>
          </a:xfrm>
        </p:spPr>
        <p:txBody>
          <a:bodyPr>
            <a:normAutofit/>
          </a:bodyPr>
          <a:lstStyle/>
          <a:p>
            <a:r>
              <a:rPr lang="en-US" dirty="0" smtClean="0"/>
              <a:t>Partnerships as a methods of fostering intercultural understanding…</a:t>
            </a:r>
          </a:p>
          <a:p>
            <a:r>
              <a:rPr lang="en-US" dirty="0" smtClean="0"/>
              <a:t>Goals for this presentation include addressing:</a:t>
            </a:r>
          </a:p>
          <a:p>
            <a:pPr marL="514350" indent="-514350">
              <a:buFont typeface="+mj-lt"/>
              <a:buAutoNum type="arabicPeriod"/>
            </a:pPr>
            <a:r>
              <a:rPr lang="en-US" dirty="0" smtClean="0"/>
              <a:t>Overall responsiveness</a:t>
            </a:r>
          </a:p>
          <a:p>
            <a:pPr marL="514350" indent="-514350">
              <a:buFont typeface="+mj-lt"/>
              <a:buAutoNum type="arabicPeriod"/>
            </a:pPr>
            <a:r>
              <a:rPr lang="en-US" dirty="0" smtClean="0"/>
              <a:t>Culture </a:t>
            </a:r>
          </a:p>
          <a:p>
            <a:pPr marL="514350" indent="-514350">
              <a:buFont typeface="+mj-lt"/>
              <a:buAutoNum type="arabicPeriod"/>
            </a:pPr>
            <a:r>
              <a:rPr lang="en-US" dirty="0" smtClean="0"/>
              <a:t>Identity </a:t>
            </a:r>
          </a:p>
          <a:p>
            <a:pPr marL="514350" indent="-514350">
              <a:buFont typeface="+mj-lt"/>
              <a:buAutoNum type="arabicPeriod"/>
            </a:pPr>
            <a:r>
              <a:rPr lang="en-US" dirty="0" smtClean="0"/>
              <a:t>Environment</a:t>
            </a:r>
            <a:endParaRPr lang="en-US" dirty="0"/>
          </a:p>
          <a:p>
            <a:endParaRPr lang="en-US" dirty="0"/>
          </a:p>
        </p:txBody>
      </p:sp>
      <p:sp>
        <p:nvSpPr>
          <p:cNvPr id="8" name="Title 7"/>
          <p:cNvSpPr>
            <a:spLocks noGrp="1"/>
          </p:cNvSpPr>
          <p:nvPr>
            <p:ph type="title"/>
          </p:nvPr>
        </p:nvSpPr>
        <p:spPr/>
        <p:txBody>
          <a:bodyPr>
            <a:normAutofit fontScale="90000"/>
          </a:bodyPr>
          <a:lstStyle/>
          <a:p>
            <a:r>
              <a:rPr lang="en-US" dirty="0" smtClean="0"/>
              <a:t>Fostering institutional responsibility </a:t>
            </a:r>
            <a:endParaRPr lang="en-US" dirty="0"/>
          </a:p>
        </p:txBody>
      </p:sp>
    </p:spTree>
    <p:extLst>
      <p:ext uri="{BB962C8B-B14F-4D97-AF65-F5344CB8AC3E}">
        <p14:creationId xmlns:p14="http://schemas.microsoft.com/office/powerpoint/2010/main" val="2182944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Some Indian Uses of History on a Rainy Day</a:t>
            </a:r>
            <a:endParaRPr lang="en-US" sz="3200" dirty="0"/>
          </a:p>
        </p:txBody>
      </p:sp>
      <p:sp>
        <p:nvSpPr>
          <p:cNvPr id="3" name="Content Placeholder 2"/>
          <p:cNvSpPr>
            <a:spLocks noGrp="1"/>
          </p:cNvSpPr>
          <p:nvPr>
            <p:ph sz="quarter" idx="1"/>
          </p:nvPr>
        </p:nvSpPr>
        <p:spPr>
          <a:xfrm>
            <a:off x="265545" y="1916545"/>
            <a:ext cx="4230255" cy="4722090"/>
          </a:xfrm>
        </p:spPr>
        <p:txBody>
          <a:bodyPr>
            <a:normAutofit fontScale="55000" lnSpcReduction="20000"/>
          </a:bodyPr>
          <a:lstStyle/>
          <a:p>
            <a:pPr marL="0" indent="0">
              <a:lnSpc>
                <a:spcPct val="120000"/>
              </a:lnSpc>
              <a:buNone/>
            </a:pPr>
            <a:r>
              <a:rPr lang="en-US" sz="3600" i="1" dirty="0" smtClean="0"/>
              <a:t>1935</a:t>
            </a:r>
            <a:r>
              <a:rPr lang="en-US" sz="3600" i="1" dirty="0"/>
              <a:t>. Professor of Sanskrit</a:t>
            </a:r>
            <a:br>
              <a:rPr lang="en-US" sz="3600" i="1" dirty="0"/>
            </a:br>
            <a:r>
              <a:rPr lang="en-US" sz="3600" i="1" dirty="0"/>
              <a:t>on cultural exchange;</a:t>
            </a:r>
            <a:br>
              <a:rPr lang="en-US" sz="3600" i="1" dirty="0"/>
            </a:br>
            <a:r>
              <a:rPr lang="en-US" sz="3600" i="1" dirty="0"/>
              <a:t>passing through; lost</a:t>
            </a:r>
            <a:br>
              <a:rPr lang="en-US" sz="3600" i="1" dirty="0"/>
            </a:br>
            <a:r>
              <a:rPr lang="en-US" sz="3600" i="1" dirty="0"/>
              <a:t>in Berlin; reduced</a:t>
            </a:r>
            <a:br>
              <a:rPr lang="en-US" sz="3600" i="1" dirty="0"/>
            </a:br>
            <a:r>
              <a:rPr lang="en-US" sz="3600" i="1" dirty="0"/>
              <a:t>to a literal, turbaned child,</a:t>
            </a:r>
            <a:br>
              <a:rPr lang="en-US" sz="3600" i="1" dirty="0"/>
            </a:br>
            <a:r>
              <a:rPr lang="en-US" sz="3600" i="1" dirty="0"/>
              <a:t>spelling German signs on door, bus, and shop,</a:t>
            </a:r>
            <a:br>
              <a:rPr lang="en-US" sz="3600" i="1" dirty="0"/>
            </a:br>
            <a:r>
              <a:rPr lang="en-US" sz="3600" i="1" dirty="0"/>
              <a:t>trying to guess go from stop;</a:t>
            </a:r>
            <a:br>
              <a:rPr lang="en-US" sz="3600" i="1" dirty="0"/>
            </a:br>
            <a:r>
              <a:rPr lang="en-US" sz="3600" i="1" dirty="0"/>
              <a:t>desperate</a:t>
            </a:r>
            <a:br>
              <a:rPr lang="en-US" sz="3600" i="1" dirty="0"/>
            </a:br>
            <a:r>
              <a:rPr lang="en-US" sz="3600" i="1" dirty="0"/>
              <a:t>for a way of telling apart</a:t>
            </a:r>
            <a:br>
              <a:rPr lang="en-US" sz="3600" i="1" dirty="0"/>
            </a:br>
            <a:r>
              <a:rPr lang="en-US" sz="3600" i="1" dirty="0"/>
              <a:t>a familiar street from a strange,</a:t>
            </a:r>
            <a:br>
              <a:rPr lang="en-US" sz="3600" i="1" dirty="0"/>
            </a:br>
            <a:r>
              <a:rPr lang="en-US" sz="3600" i="1" dirty="0"/>
              <a:t>or east</a:t>
            </a:r>
            <a:br>
              <a:rPr lang="en-US" sz="3600" i="1" dirty="0"/>
            </a:br>
            <a:r>
              <a:rPr lang="en-US" sz="3600" i="1" dirty="0"/>
              <a:t>from west at night</a:t>
            </a:r>
            <a:br>
              <a:rPr lang="en-US" sz="3600" i="1" dirty="0"/>
            </a:br>
            <a:r>
              <a:rPr lang="en-US" sz="3600" i="1" dirty="0" smtClean="0"/>
              <a:t>the </a:t>
            </a:r>
            <a:r>
              <a:rPr lang="en-US" sz="3600" i="1" dirty="0"/>
              <a:t>brown dog that barks</a:t>
            </a:r>
            <a:br>
              <a:rPr lang="en-US" sz="3600" i="1" dirty="0"/>
            </a:br>
            <a:endParaRPr lang="en-US" sz="3600" i="1" dirty="0"/>
          </a:p>
        </p:txBody>
      </p:sp>
      <p:sp>
        <p:nvSpPr>
          <p:cNvPr id="6" name="Content Placeholder 5"/>
          <p:cNvSpPr>
            <a:spLocks noGrp="1"/>
          </p:cNvSpPr>
          <p:nvPr>
            <p:ph sz="quarter" idx="2"/>
          </p:nvPr>
        </p:nvSpPr>
        <p:spPr>
          <a:xfrm>
            <a:off x="4749800" y="1589567"/>
            <a:ext cx="4235301" cy="5049068"/>
          </a:xfrm>
        </p:spPr>
        <p:txBody>
          <a:bodyPr>
            <a:noAutofit/>
          </a:bodyPr>
          <a:lstStyle/>
          <a:p>
            <a:pPr marL="0" indent="0">
              <a:spcBef>
                <a:spcPts val="0"/>
              </a:spcBef>
              <a:buNone/>
            </a:pPr>
            <a:endParaRPr lang="en-US" sz="2000" i="1" dirty="0" smtClean="0"/>
          </a:p>
          <a:p>
            <a:pPr marL="0" indent="0">
              <a:spcBef>
                <a:spcPts val="0"/>
              </a:spcBef>
              <a:buNone/>
            </a:pPr>
            <a:r>
              <a:rPr lang="en-US" sz="2000" i="1" dirty="0" smtClean="0"/>
              <a:t>from the brown dog that doesn’t</a:t>
            </a:r>
            <a:br>
              <a:rPr lang="en-US" sz="2000" i="1" dirty="0" smtClean="0"/>
            </a:br>
            <a:r>
              <a:rPr lang="en-US" sz="2000" i="1" dirty="0" smtClean="0"/>
              <a:t>memorising a foreign paradigm</a:t>
            </a:r>
            <a:br>
              <a:rPr lang="en-US" sz="2000" i="1" dirty="0" smtClean="0"/>
            </a:br>
            <a:r>
              <a:rPr lang="en-US" sz="2000" i="1" dirty="0" smtClean="0"/>
              <a:t>of lanterns, landmarks,</a:t>
            </a:r>
            <a:br>
              <a:rPr lang="en-US" sz="2000" i="1" dirty="0" smtClean="0"/>
            </a:br>
            <a:r>
              <a:rPr lang="en-US" sz="2000" i="1" dirty="0" smtClean="0"/>
              <a:t>a gothic lotus on the iron gate</a:t>
            </a:r>
            <a:br>
              <a:rPr lang="en-US" sz="2000" i="1" dirty="0" smtClean="0"/>
            </a:br>
            <a:r>
              <a:rPr lang="en-US" sz="2000" i="1" dirty="0" smtClean="0"/>
              <a:t>suddenly comes home</a:t>
            </a:r>
            <a:br>
              <a:rPr lang="en-US" sz="2000" i="1" dirty="0" smtClean="0"/>
            </a:br>
            <a:r>
              <a:rPr lang="en-US" sz="2000" i="1" dirty="0" smtClean="0"/>
              <a:t>in English, gesture, and Sanskrit,</a:t>
            </a:r>
            <a:br>
              <a:rPr lang="en-US" sz="2000" i="1" dirty="0" smtClean="0"/>
            </a:br>
            <a:r>
              <a:rPr lang="en-US" sz="2000" i="1" dirty="0" smtClean="0"/>
              <a:t>assimilating</a:t>
            </a:r>
            <a:br>
              <a:rPr lang="en-US" sz="2000" i="1" dirty="0" smtClean="0"/>
            </a:br>
            <a:r>
              <a:rPr lang="en-US" sz="2000" i="1" dirty="0" smtClean="0"/>
              <a:t>the swastika</a:t>
            </a:r>
            <a:br>
              <a:rPr lang="en-US" sz="2000" i="1" dirty="0" smtClean="0"/>
            </a:br>
            <a:r>
              <a:rPr lang="en-US" sz="2000" i="1" dirty="0" smtClean="0"/>
              <a:t>on the neighbour’s arm</a:t>
            </a:r>
            <a:br>
              <a:rPr lang="en-US" sz="2000" i="1" dirty="0" smtClean="0"/>
            </a:br>
            <a:r>
              <a:rPr lang="en-US" sz="2000" i="1" dirty="0" smtClean="0"/>
              <a:t>in that roaring bus from a grey</a:t>
            </a:r>
            <a:br>
              <a:rPr lang="en-US" sz="2000" i="1" dirty="0" smtClean="0"/>
            </a:br>
            <a:r>
              <a:rPr lang="en-US" sz="2000" i="1" dirty="0" smtClean="0"/>
              <a:t>nowhere to a green.</a:t>
            </a:r>
            <a:endParaRPr lang="en-US" sz="2000" i="1" dirty="0"/>
          </a:p>
          <a:p>
            <a:pPr marL="0" indent="0" algn="r">
              <a:spcBef>
                <a:spcPts val="0"/>
              </a:spcBef>
              <a:buNone/>
            </a:pPr>
            <a:r>
              <a:rPr lang="en-US" sz="2000" i="1" dirty="0" smtClean="0"/>
              <a:t>AK Ramanujan</a:t>
            </a:r>
          </a:p>
          <a:p>
            <a:endParaRPr lang="en-US" sz="2500" dirty="0"/>
          </a:p>
        </p:txBody>
      </p:sp>
    </p:spTree>
    <p:extLst>
      <p:ext uri="{BB962C8B-B14F-4D97-AF65-F5344CB8AC3E}">
        <p14:creationId xmlns:p14="http://schemas.microsoft.com/office/powerpoint/2010/main" val="166588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Conceptual Framework </a:t>
            </a:r>
            <a:endParaRPr lang="en-US" dirty="0"/>
          </a:p>
        </p:txBody>
      </p:sp>
      <p:sp>
        <p:nvSpPr>
          <p:cNvPr id="6" name="Content Placeholder 5"/>
          <p:cNvSpPr>
            <a:spLocks noGrp="1"/>
          </p:cNvSpPr>
          <p:nvPr>
            <p:ph sz="quarter" idx="1"/>
          </p:nvPr>
        </p:nvSpPr>
        <p:spPr/>
        <p:txBody>
          <a:bodyPr>
            <a:normAutofit/>
          </a:bodyPr>
          <a:lstStyle/>
          <a:p>
            <a:r>
              <a:rPr lang="en-US" dirty="0" smtClean="0"/>
              <a:t>Centered on the role of higher education and the national context.</a:t>
            </a:r>
          </a:p>
          <a:p>
            <a:r>
              <a:rPr lang="en-US" dirty="0" smtClean="0"/>
              <a:t>Growing institutional commitments to global awareness, global citizenship and global understanding.</a:t>
            </a:r>
          </a:p>
          <a:p>
            <a:r>
              <a:rPr lang="en-US" dirty="0" smtClean="0"/>
              <a:t>Changes in higher education in the west.</a:t>
            </a:r>
          </a:p>
          <a:p>
            <a:r>
              <a:rPr lang="en-US" dirty="0" smtClean="0"/>
              <a:t>Growth of market in non-western contexts.</a:t>
            </a:r>
          </a:p>
          <a:p>
            <a:r>
              <a:rPr lang="en-US" dirty="0" smtClean="0"/>
              <a:t>Growing policies around partnerships.</a:t>
            </a:r>
          </a:p>
          <a:p>
            <a:pPr marL="0" indent="0">
              <a:buNone/>
            </a:pPr>
            <a:endParaRPr lang="en-US" dirty="0" smtClean="0"/>
          </a:p>
          <a:p>
            <a:endParaRPr lang="en-US" dirty="0" smtClean="0"/>
          </a:p>
        </p:txBody>
      </p:sp>
    </p:spTree>
    <p:extLst>
      <p:ext uri="{BB962C8B-B14F-4D97-AF65-F5344CB8AC3E}">
        <p14:creationId xmlns:p14="http://schemas.microsoft.com/office/powerpoint/2010/main" val="1844366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Transformative Higher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98580632"/>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811818" y="5749636"/>
            <a:ext cx="1954230" cy="369332"/>
          </a:xfrm>
          <a:prstGeom prst="rect">
            <a:avLst/>
          </a:prstGeom>
          <a:noFill/>
        </p:spPr>
        <p:txBody>
          <a:bodyPr wrap="square" rtlCol="0">
            <a:spAutoFit/>
          </a:bodyPr>
          <a:lstStyle/>
          <a:p>
            <a:r>
              <a:rPr lang="en-US" dirty="0" smtClean="0"/>
              <a:t>Unterhalter, 2010</a:t>
            </a:r>
            <a:endParaRPr lang="en-US" dirty="0"/>
          </a:p>
        </p:txBody>
      </p:sp>
    </p:spTree>
    <p:extLst>
      <p:ext uri="{BB962C8B-B14F-4D97-AF65-F5344CB8AC3E}">
        <p14:creationId xmlns:p14="http://schemas.microsoft.com/office/powerpoint/2010/main" val="161017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 </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03640566"/>
              </p:ext>
            </p:extLst>
          </p:nvPr>
        </p:nvGraphicFramePr>
        <p:xfrm>
          <a:off x="311727" y="1600199"/>
          <a:ext cx="8454321" cy="5015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953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A sampling of mission statements </a:t>
            </a:r>
            <a:endParaRPr lang="en-US" dirty="0"/>
          </a:p>
        </p:txBody>
      </p:sp>
      <p:graphicFrame>
        <p:nvGraphicFramePr>
          <p:cNvPr id="2" name="Content Placeholder 1"/>
          <p:cNvGraphicFramePr>
            <a:graphicFrameLocks noGrp="1"/>
          </p:cNvGraphicFramePr>
          <p:nvPr>
            <p:ph sz="quarter" idx="1"/>
            <p:extLst>
              <p:ext uri="{D42A27DB-BD31-4B8C-83A1-F6EECF244321}">
                <p14:modId xmlns:p14="http://schemas.microsoft.com/office/powerpoint/2010/main" val="4148681115"/>
              </p:ext>
            </p:extLst>
          </p:nvPr>
        </p:nvGraphicFramePr>
        <p:xfrm>
          <a:off x="207817" y="1600199"/>
          <a:ext cx="8786091" cy="49922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7536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4" y="228600"/>
            <a:ext cx="8419684" cy="990600"/>
          </a:xfrm>
        </p:spPr>
        <p:txBody>
          <a:bodyPr>
            <a:normAutofit/>
          </a:bodyPr>
          <a:lstStyle/>
          <a:p>
            <a:pPr marL="514350" indent="-514350" algn="ctr"/>
            <a:r>
              <a:rPr lang="en-US" dirty="0" smtClean="0"/>
              <a:t>Emergent Themes </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5962870"/>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1584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Thoughts </a:t>
            </a:r>
            <a:endParaRPr lang="en-US" dirty="0"/>
          </a:p>
        </p:txBody>
      </p:sp>
      <p:sp>
        <p:nvSpPr>
          <p:cNvPr id="3" name="Content Placeholder 2"/>
          <p:cNvSpPr>
            <a:spLocks noGrp="1"/>
          </p:cNvSpPr>
          <p:nvPr>
            <p:ph sz="quarter" idx="1"/>
          </p:nvPr>
        </p:nvSpPr>
        <p:spPr/>
        <p:txBody>
          <a:bodyPr/>
          <a:lstStyle/>
          <a:p>
            <a:r>
              <a:rPr lang="en-US" dirty="0" smtClean="0"/>
              <a:t>Funding on both ends for low income students continues to be a concern.</a:t>
            </a:r>
          </a:p>
          <a:p>
            <a:r>
              <a:rPr lang="en-US" dirty="0" smtClean="0"/>
              <a:t>Division between those who are able to tap into and those who cannot appears to be growing.</a:t>
            </a:r>
          </a:p>
          <a:p>
            <a:r>
              <a:rPr lang="en-US" dirty="0" smtClean="0"/>
              <a:t>Pedagogies of consequence, construction and connection. </a:t>
            </a:r>
          </a:p>
          <a:p>
            <a:r>
              <a:rPr lang="en-US" dirty="0" smtClean="0"/>
              <a:t> Future role of technology and engagement?</a:t>
            </a:r>
          </a:p>
          <a:p>
            <a:r>
              <a:rPr lang="en-US" dirty="0" smtClean="0"/>
              <a:t>Does the rhetoric match the needs and whose interests are being served? </a:t>
            </a:r>
          </a:p>
          <a:p>
            <a:endParaRPr lang="en-US" dirty="0" smtClean="0"/>
          </a:p>
          <a:p>
            <a:endParaRPr lang="en-US" dirty="0" smtClean="0"/>
          </a:p>
          <a:p>
            <a:endParaRPr lang="en-US" dirty="0"/>
          </a:p>
        </p:txBody>
      </p:sp>
    </p:spTree>
    <p:extLst>
      <p:ext uri="{BB962C8B-B14F-4D97-AF65-F5344CB8AC3E}">
        <p14:creationId xmlns:p14="http://schemas.microsoft.com/office/powerpoint/2010/main" val="18115744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452</TotalTime>
  <Words>385</Words>
  <Application>Microsoft Office PowerPoint</Application>
  <PresentationFormat>On-screen Show (4:3)</PresentationFormat>
  <Paragraphs>56</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partnerships for intercultural understanding India and the united states </vt:lpstr>
      <vt:lpstr>Fostering institutional responsibility </vt:lpstr>
      <vt:lpstr>Some Indian Uses of History on a Rainy Day</vt:lpstr>
      <vt:lpstr>Conceptual Framework </vt:lpstr>
      <vt:lpstr>Transformative Higher Education</vt:lpstr>
      <vt:lpstr>Methodology </vt:lpstr>
      <vt:lpstr>A sampling of mission statements </vt:lpstr>
      <vt:lpstr>Emergent Themes </vt:lpstr>
      <vt:lpstr>Concluding Thoughts </vt:lpstr>
      <vt:lpstr>THANK YOU! </vt:lpstr>
    </vt:vector>
  </TitlesOfParts>
  <Company>GMU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institutional responsibility through partnerships for intercultural understanding the case of india and the united states</dc:title>
  <dc:creator>Supriya Baily</dc:creator>
  <cp:lastModifiedBy>Carolina Salter</cp:lastModifiedBy>
  <cp:revision>17</cp:revision>
  <dcterms:created xsi:type="dcterms:W3CDTF">2014-09-17T18:03:49Z</dcterms:created>
  <dcterms:modified xsi:type="dcterms:W3CDTF">2014-11-10T18:14:19Z</dcterms:modified>
</cp:coreProperties>
</file>