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70" r:id="rId3"/>
    <p:sldId id="257" r:id="rId4"/>
    <p:sldId id="266" r:id="rId5"/>
    <p:sldId id="260" r:id="rId6"/>
    <p:sldId id="274" r:id="rId7"/>
    <p:sldId id="262" r:id="rId8"/>
    <p:sldId id="273" r:id="rId9"/>
    <p:sldId id="264" r:id="rId10"/>
    <p:sldId id="268" r:id="rId11"/>
    <p:sldId id="269"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DD391-9A1C-4634-BF7B-1ADD0C951F0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09A1646A-1686-4C1A-8AAB-B6A20792D2A4}">
      <dgm:prSet phldrT="[Text]" custT="1"/>
      <dgm:spPr/>
      <dgm:t>
        <a:bodyPr/>
        <a:lstStyle/>
        <a:p>
          <a:r>
            <a:rPr lang="en-GB" sz="1600" dirty="0" smtClean="0">
              <a:latin typeface="+mn-lt"/>
              <a:cs typeface="Arial" pitchFamily="34" charset="0"/>
            </a:rPr>
            <a:t>Affirmation of identity</a:t>
          </a:r>
          <a:endParaRPr lang="en-GB" sz="1600" dirty="0">
            <a:latin typeface="+mn-lt"/>
            <a:cs typeface="Arial" pitchFamily="34" charset="0"/>
          </a:endParaRPr>
        </a:p>
      </dgm:t>
    </dgm:pt>
    <dgm:pt modelId="{B5178E4E-7584-4687-B0D2-AA69575DF6D1}" type="parTrans" cxnId="{18F93505-3E68-40B7-A4E4-CF1CD9A2091F}">
      <dgm:prSet/>
      <dgm:spPr/>
      <dgm:t>
        <a:bodyPr/>
        <a:lstStyle/>
        <a:p>
          <a:endParaRPr lang="en-GB"/>
        </a:p>
      </dgm:t>
    </dgm:pt>
    <dgm:pt modelId="{F77D4461-629B-4E96-BD4F-F8E3A2FF0F0F}" type="sibTrans" cxnId="{18F93505-3E68-40B7-A4E4-CF1CD9A2091F}">
      <dgm:prSet/>
      <dgm:spPr/>
      <dgm:t>
        <a:bodyPr/>
        <a:lstStyle/>
        <a:p>
          <a:endParaRPr lang="en-GB"/>
        </a:p>
      </dgm:t>
    </dgm:pt>
    <dgm:pt modelId="{1D31543F-B6FE-4BB0-9E3E-CBB70E4569C9}">
      <dgm:prSet phldrT="[Text]" custT="1"/>
      <dgm:spPr/>
      <dgm:t>
        <a:bodyPr/>
        <a:lstStyle/>
        <a:p>
          <a:r>
            <a:rPr lang="en-GB" sz="1600" dirty="0" smtClean="0">
              <a:latin typeface="+mn-lt"/>
              <a:cs typeface="Arial" pitchFamily="34" charset="0"/>
            </a:rPr>
            <a:t>Knowledge of mother tongue</a:t>
          </a:r>
          <a:endParaRPr lang="en-GB" sz="1600" dirty="0">
            <a:latin typeface="+mn-lt"/>
            <a:cs typeface="Arial" pitchFamily="34" charset="0"/>
          </a:endParaRPr>
        </a:p>
      </dgm:t>
    </dgm:pt>
    <dgm:pt modelId="{C81F44ED-0E7B-45D5-890D-D42F7751E95D}" type="parTrans" cxnId="{4163EA4F-55EB-4DB6-8638-387F37BAF74D}">
      <dgm:prSet/>
      <dgm:spPr/>
      <dgm:t>
        <a:bodyPr/>
        <a:lstStyle/>
        <a:p>
          <a:endParaRPr lang="en-GB"/>
        </a:p>
      </dgm:t>
    </dgm:pt>
    <dgm:pt modelId="{C7F50A89-5823-4105-9A12-7FEB0B09F48D}" type="sibTrans" cxnId="{4163EA4F-55EB-4DB6-8638-387F37BAF74D}">
      <dgm:prSet/>
      <dgm:spPr/>
      <dgm:t>
        <a:bodyPr/>
        <a:lstStyle/>
        <a:p>
          <a:endParaRPr lang="en-GB"/>
        </a:p>
      </dgm:t>
    </dgm:pt>
    <dgm:pt modelId="{4AFCFBD5-8F8F-47AB-9A4A-F96DFDB8FF3B}">
      <dgm:prSet custT="1"/>
      <dgm:spPr/>
      <dgm:t>
        <a:bodyPr/>
        <a:lstStyle/>
        <a:p>
          <a:r>
            <a:rPr lang="en-GB" sz="1600" smtClean="0">
              <a:latin typeface="+mn-lt"/>
              <a:cs typeface="Arial" pitchFamily="34" charset="0"/>
            </a:rPr>
            <a:t>Creating a culture of multilingualism in the school  </a:t>
          </a:r>
          <a:endParaRPr lang="en-GB" sz="1600" dirty="0">
            <a:latin typeface="+mn-lt"/>
            <a:cs typeface="Arial" pitchFamily="34" charset="0"/>
          </a:endParaRPr>
        </a:p>
      </dgm:t>
    </dgm:pt>
    <dgm:pt modelId="{F7588958-69EF-4FCD-A6E1-4033DB415C25}" type="parTrans" cxnId="{934CAE45-8C55-4C9D-9EF9-FE9AC6F8A020}">
      <dgm:prSet/>
      <dgm:spPr/>
      <dgm:t>
        <a:bodyPr/>
        <a:lstStyle/>
        <a:p>
          <a:endParaRPr lang="en-GB"/>
        </a:p>
      </dgm:t>
    </dgm:pt>
    <dgm:pt modelId="{659411D0-9D98-43DC-8870-657238B06E20}" type="sibTrans" cxnId="{934CAE45-8C55-4C9D-9EF9-FE9AC6F8A020}">
      <dgm:prSet/>
      <dgm:spPr/>
      <dgm:t>
        <a:bodyPr/>
        <a:lstStyle/>
        <a:p>
          <a:endParaRPr lang="en-GB"/>
        </a:p>
      </dgm:t>
    </dgm:pt>
    <dgm:pt modelId="{648619BF-897F-4A8B-8332-DB4ED807F42B}" type="pres">
      <dgm:prSet presAssocID="{64EDD391-9A1C-4634-BF7B-1ADD0C951F06}" presName="Name0" presStyleCnt="0">
        <dgm:presLayoutVars>
          <dgm:chMax val="7"/>
          <dgm:resizeHandles val="exact"/>
        </dgm:presLayoutVars>
      </dgm:prSet>
      <dgm:spPr/>
      <dgm:t>
        <a:bodyPr/>
        <a:lstStyle/>
        <a:p>
          <a:endParaRPr lang="en-GB"/>
        </a:p>
      </dgm:t>
    </dgm:pt>
    <dgm:pt modelId="{2B80DB1E-5E12-45D5-9961-677237BF5AE6}" type="pres">
      <dgm:prSet presAssocID="{64EDD391-9A1C-4634-BF7B-1ADD0C951F06}" presName="comp1" presStyleCnt="0"/>
      <dgm:spPr/>
    </dgm:pt>
    <dgm:pt modelId="{4550789B-C7FA-4BA8-8811-FC270838A885}" type="pres">
      <dgm:prSet presAssocID="{64EDD391-9A1C-4634-BF7B-1ADD0C951F06}" presName="circle1" presStyleLbl="node1" presStyleIdx="0" presStyleCnt="3" custScaleX="120643" custLinFactNeighborX="-194"/>
      <dgm:spPr/>
      <dgm:t>
        <a:bodyPr/>
        <a:lstStyle/>
        <a:p>
          <a:endParaRPr lang="en-GB"/>
        </a:p>
      </dgm:t>
    </dgm:pt>
    <dgm:pt modelId="{E519414C-FA43-4A87-B7E5-8CD79EB28BD3}" type="pres">
      <dgm:prSet presAssocID="{64EDD391-9A1C-4634-BF7B-1ADD0C951F06}" presName="c1text" presStyleLbl="node1" presStyleIdx="0" presStyleCnt="3">
        <dgm:presLayoutVars>
          <dgm:bulletEnabled val="1"/>
        </dgm:presLayoutVars>
      </dgm:prSet>
      <dgm:spPr/>
      <dgm:t>
        <a:bodyPr/>
        <a:lstStyle/>
        <a:p>
          <a:endParaRPr lang="en-GB"/>
        </a:p>
      </dgm:t>
    </dgm:pt>
    <dgm:pt modelId="{3441CA46-203C-47B4-ADC2-FD3477D306AE}" type="pres">
      <dgm:prSet presAssocID="{64EDD391-9A1C-4634-BF7B-1ADD0C951F06}" presName="comp2" presStyleCnt="0"/>
      <dgm:spPr/>
    </dgm:pt>
    <dgm:pt modelId="{C31F381E-B361-4883-AB71-98ED2E0EDB21}" type="pres">
      <dgm:prSet presAssocID="{64EDD391-9A1C-4634-BF7B-1ADD0C951F06}" presName="circle2" presStyleLbl="node1" presStyleIdx="1" presStyleCnt="3" custScaleX="122245" custScaleY="104762" custLinFactNeighborX="816" custLinFactNeighborY="0"/>
      <dgm:spPr/>
      <dgm:t>
        <a:bodyPr/>
        <a:lstStyle/>
        <a:p>
          <a:endParaRPr lang="en-GB"/>
        </a:p>
      </dgm:t>
    </dgm:pt>
    <dgm:pt modelId="{F61B9449-650B-44E0-8516-8E72FA94BCDB}" type="pres">
      <dgm:prSet presAssocID="{64EDD391-9A1C-4634-BF7B-1ADD0C951F06}" presName="c2text" presStyleLbl="node1" presStyleIdx="1" presStyleCnt="3">
        <dgm:presLayoutVars>
          <dgm:bulletEnabled val="1"/>
        </dgm:presLayoutVars>
      </dgm:prSet>
      <dgm:spPr/>
      <dgm:t>
        <a:bodyPr/>
        <a:lstStyle/>
        <a:p>
          <a:endParaRPr lang="en-GB"/>
        </a:p>
      </dgm:t>
    </dgm:pt>
    <dgm:pt modelId="{6ED96575-FEDB-452D-8C97-79266E31992C}" type="pres">
      <dgm:prSet presAssocID="{64EDD391-9A1C-4634-BF7B-1ADD0C951F06}" presName="comp3" presStyleCnt="0"/>
      <dgm:spPr/>
    </dgm:pt>
    <dgm:pt modelId="{5E381A09-66A5-4BAC-9077-C32953A4FE91}" type="pres">
      <dgm:prSet presAssocID="{64EDD391-9A1C-4634-BF7B-1ADD0C951F06}" presName="circle3" presStyleLbl="node1" presStyleIdx="2" presStyleCnt="3" custScaleX="133367"/>
      <dgm:spPr/>
      <dgm:t>
        <a:bodyPr/>
        <a:lstStyle/>
        <a:p>
          <a:endParaRPr lang="en-GB"/>
        </a:p>
      </dgm:t>
    </dgm:pt>
    <dgm:pt modelId="{2C844419-5C3E-4624-8ED7-7BCC11C9E895}" type="pres">
      <dgm:prSet presAssocID="{64EDD391-9A1C-4634-BF7B-1ADD0C951F06}" presName="c3text" presStyleLbl="node1" presStyleIdx="2" presStyleCnt="3">
        <dgm:presLayoutVars>
          <dgm:bulletEnabled val="1"/>
        </dgm:presLayoutVars>
      </dgm:prSet>
      <dgm:spPr/>
      <dgm:t>
        <a:bodyPr/>
        <a:lstStyle/>
        <a:p>
          <a:endParaRPr lang="en-GB"/>
        </a:p>
      </dgm:t>
    </dgm:pt>
  </dgm:ptLst>
  <dgm:cxnLst>
    <dgm:cxn modelId="{A23FE783-E22A-4057-A984-4330517FA377}" type="presOf" srcId="{1D31543F-B6FE-4BB0-9E3E-CBB70E4569C9}" destId="{2C844419-5C3E-4624-8ED7-7BCC11C9E895}" srcOrd="1" destOrd="0" presId="urn:microsoft.com/office/officeart/2005/8/layout/venn2"/>
    <dgm:cxn modelId="{4163EA4F-55EB-4DB6-8638-387F37BAF74D}" srcId="{64EDD391-9A1C-4634-BF7B-1ADD0C951F06}" destId="{1D31543F-B6FE-4BB0-9E3E-CBB70E4569C9}" srcOrd="2" destOrd="0" parTransId="{C81F44ED-0E7B-45D5-890D-D42F7751E95D}" sibTransId="{C7F50A89-5823-4105-9A12-7FEB0B09F48D}"/>
    <dgm:cxn modelId="{611ADBFF-3572-49A1-BDD0-372C88039D4F}" type="presOf" srcId="{09A1646A-1686-4C1A-8AAB-B6A20792D2A4}" destId="{F61B9449-650B-44E0-8516-8E72FA94BCDB}" srcOrd="1" destOrd="0" presId="urn:microsoft.com/office/officeart/2005/8/layout/venn2"/>
    <dgm:cxn modelId="{934CAE45-8C55-4C9D-9EF9-FE9AC6F8A020}" srcId="{64EDD391-9A1C-4634-BF7B-1ADD0C951F06}" destId="{4AFCFBD5-8F8F-47AB-9A4A-F96DFDB8FF3B}" srcOrd="0" destOrd="0" parTransId="{F7588958-69EF-4FCD-A6E1-4033DB415C25}" sibTransId="{659411D0-9D98-43DC-8870-657238B06E20}"/>
    <dgm:cxn modelId="{18F93505-3E68-40B7-A4E4-CF1CD9A2091F}" srcId="{64EDD391-9A1C-4634-BF7B-1ADD0C951F06}" destId="{09A1646A-1686-4C1A-8AAB-B6A20792D2A4}" srcOrd="1" destOrd="0" parTransId="{B5178E4E-7584-4687-B0D2-AA69575DF6D1}" sibTransId="{F77D4461-629B-4E96-BD4F-F8E3A2FF0F0F}"/>
    <dgm:cxn modelId="{320F3C31-E39B-4CEB-B5C3-E788BAD85814}" type="presOf" srcId="{4AFCFBD5-8F8F-47AB-9A4A-F96DFDB8FF3B}" destId="{4550789B-C7FA-4BA8-8811-FC270838A885}" srcOrd="0" destOrd="0" presId="urn:microsoft.com/office/officeart/2005/8/layout/venn2"/>
    <dgm:cxn modelId="{4DA394C8-1C0A-4445-8F0E-7DEDE9F0D8EA}" type="presOf" srcId="{09A1646A-1686-4C1A-8AAB-B6A20792D2A4}" destId="{C31F381E-B361-4883-AB71-98ED2E0EDB21}" srcOrd="0" destOrd="0" presId="urn:microsoft.com/office/officeart/2005/8/layout/venn2"/>
    <dgm:cxn modelId="{A3085C18-A246-4E40-8394-DF2B13499983}" type="presOf" srcId="{1D31543F-B6FE-4BB0-9E3E-CBB70E4569C9}" destId="{5E381A09-66A5-4BAC-9077-C32953A4FE91}" srcOrd="0" destOrd="0" presId="urn:microsoft.com/office/officeart/2005/8/layout/venn2"/>
    <dgm:cxn modelId="{E7399818-92FC-4A86-8933-FC49F6083308}" type="presOf" srcId="{64EDD391-9A1C-4634-BF7B-1ADD0C951F06}" destId="{648619BF-897F-4A8B-8332-DB4ED807F42B}" srcOrd="0" destOrd="0" presId="urn:microsoft.com/office/officeart/2005/8/layout/venn2"/>
    <dgm:cxn modelId="{4B249846-412B-4C9B-94F6-0E12F2DBAE29}" type="presOf" srcId="{4AFCFBD5-8F8F-47AB-9A4A-F96DFDB8FF3B}" destId="{E519414C-FA43-4A87-B7E5-8CD79EB28BD3}" srcOrd="1" destOrd="0" presId="urn:microsoft.com/office/officeart/2005/8/layout/venn2"/>
    <dgm:cxn modelId="{063DFBCA-208C-4E3D-9BBC-FE3D38648129}" type="presParOf" srcId="{648619BF-897F-4A8B-8332-DB4ED807F42B}" destId="{2B80DB1E-5E12-45D5-9961-677237BF5AE6}" srcOrd="0" destOrd="0" presId="urn:microsoft.com/office/officeart/2005/8/layout/venn2"/>
    <dgm:cxn modelId="{654BF8FF-C7AD-4EDE-A375-C052E2D75B80}" type="presParOf" srcId="{2B80DB1E-5E12-45D5-9961-677237BF5AE6}" destId="{4550789B-C7FA-4BA8-8811-FC270838A885}" srcOrd="0" destOrd="0" presId="urn:microsoft.com/office/officeart/2005/8/layout/venn2"/>
    <dgm:cxn modelId="{A9550EFE-2CA2-42CB-BC1E-627BC2170B52}" type="presParOf" srcId="{2B80DB1E-5E12-45D5-9961-677237BF5AE6}" destId="{E519414C-FA43-4A87-B7E5-8CD79EB28BD3}" srcOrd="1" destOrd="0" presId="urn:microsoft.com/office/officeart/2005/8/layout/venn2"/>
    <dgm:cxn modelId="{D245F7CF-CF1E-40F1-BF9E-FF06AD9D3943}" type="presParOf" srcId="{648619BF-897F-4A8B-8332-DB4ED807F42B}" destId="{3441CA46-203C-47B4-ADC2-FD3477D306AE}" srcOrd="1" destOrd="0" presId="urn:microsoft.com/office/officeart/2005/8/layout/venn2"/>
    <dgm:cxn modelId="{5EB20AAC-EF7B-4085-95F5-B1DAB0210F9F}" type="presParOf" srcId="{3441CA46-203C-47B4-ADC2-FD3477D306AE}" destId="{C31F381E-B361-4883-AB71-98ED2E0EDB21}" srcOrd="0" destOrd="0" presId="urn:microsoft.com/office/officeart/2005/8/layout/venn2"/>
    <dgm:cxn modelId="{F6CDBAFF-2F22-49E1-91D6-CF4E238AEA82}" type="presParOf" srcId="{3441CA46-203C-47B4-ADC2-FD3477D306AE}" destId="{F61B9449-650B-44E0-8516-8E72FA94BCDB}" srcOrd="1" destOrd="0" presId="urn:microsoft.com/office/officeart/2005/8/layout/venn2"/>
    <dgm:cxn modelId="{126A2190-1212-40B8-91F0-07B0B2377642}" type="presParOf" srcId="{648619BF-897F-4A8B-8332-DB4ED807F42B}" destId="{6ED96575-FEDB-452D-8C97-79266E31992C}" srcOrd="2" destOrd="0" presId="urn:microsoft.com/office/officeart/2005/8/layout/venn2"/>
    <dgm:cxn modelId="{898CD3D2-FCB6-4797-A8A8-A093B61BF635}" type="presParOf" srcId="{6ED96575-FEDB-452D-8C97-79266E31992C}" destId="{5E381A09-66A5-4BAC-9077-C32953A4FE91}" srcOrd="0" destOrd="0" presId="urn:microsoft.com/office/officeart/2005/8/layout/venn2"/>
    <dgm:cxn modelId="{11C894D9-4BEB-4F88-8870-B84AEB0265FD}" type="presParOf" srcId="{6ED96575-FEDB-452D-8C97-79266E31992C}" destId="{2C844419-5C3E-4624-8ED7-7BCC11C9E89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1FAE6-5F20-4183-95F2-9114F953B9B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EDE25651-6EE4-4E3F-AF63-31663E5BDD04}">
      <dgm:prSet phldrT="[Text]" custT="1"/>
      <dgm:spPr/>
      <dgm:t>
        <a:bodyPr/>
        <a:lstStyle/>
        <a:p>
          <a:r>
            <a:rPr lang="en-GB" sz="1600" dirty="0" smtClean="0"/>
            <a:t>Constantly adapting behaviour in response to cultural diversity </a:t>
          </a:r>
          <a:endParaRPr lang="en-GB" sz="1600" dirty="0"/>
        </a:p>
      </dgm:t>
    </dgm:pt>
    <dgm:pt modelId="{2BEFD7DA-499F-4AFA-B2BE-81C3BABE7048}" type="parTrans" cxnId="{2D9566DA-4284-49EA-B204-3B749C71B4C7}">
      <dgm:prSet/>
      <dgm:spPr/>
      <dgm:t>
        <a:bodyPr/>
        <a:lstStyle/>
        <a:p>
          <a:endParaRPr lang="en-GB"/>
        </a:p>
      </dgm:t>
    </dgm:pt>
    <dgm:pt modelId="{16C5BAA7-3C69-4BF5-9DE2-8F6FD6827A87}" type="sibTrans" cxnId="{2D9566DA-4284-49EA-B204-3B749C71B4C7}">
      <dgm:prSet/>
      <dgm:spPr/>
      <dgm:t>
        <a:bodyPr/>
        <a:lstStyle/>
        <a:p>
          <a:endParaRPr lang="en-GB"/>
        </a:p>
      </dgm:t>
    </dgm:pt>
    <dgm:pt modelId="{AB37DC0A-4914-4209-B98B-8BE760CD4650}">
      <dgm:prSet phldrT="[Text]" custT="1"/>
      <dgm:spPr/>
      <dgm:t>
        <a:bodyPr/>
        <a:lstStyle/>
        <a:p>
          <a:r>
            <a:rPr lang="en-GB" sz="1600" dirty="0" smtClean="0"/>
            <a:t>Accepting and recognizing different cultures </a:t>
          </a:r>
          <a:endParaRPr lang="en-GB" sz="1600" dirty="0"/>
        </a:p>
      </dgm:t>
    </dgm:pt>
    <dgm:pt modelId="{B6CC4FD8-8A30-45E7-B086-6B4085AC34A5}" type="parTrans" cxnId="{F650AFB3-9106-49F2-8DFE-3C9DEC0B681F}">
      <dgm:prSet/>
      <dgm:spPr/>
      <dgm:t>
        <a:bodyPr/>
        <a:lstStyle/>
        <a:p>
          <a:endParaRPr lang="en-GB"/>
        </a:p>
      </dgm:t>
    </dgm:pt>
    <dgm:pt modelId="{379FCD9E-DD4A-46A3-8FA0-07BE9179A620}" type="sibTrans" cxnId="{F650AFB3-9106-49F2-8DFE-3C9DEC0B681F}">
      <dgm:prSet/>
      <dgm:spPr/>
      <dgm:t>
        <a:bodyPr/>
        <a:lstStyle/>
        <a:p>
          <a:endParaRPr lang="en-GB"/>
        </a:p>
      </dgm:t>
    </dgm:pt>
    <dgm:pt modelId="{9D974F86-5871-4E2A-BE27-ADD85B412F90}">
      <dgm:prSet phldrT="[Text]" custT="1"/>
      <dgm:spPr/>
      <dgm:t>
        <a:bodyPr/>
        <a:lstStyle/>
        <a:p>
          <a:r>
            <a:rPr lang="en-GB" sz="1600" dirty="0" smtClean="0"/>
            <a:t>Acknowledgment of contributions of different cultures to a group </a:t>
          </a:r>
          <a:endParaRPr lang="en-GB" sz="1600" dirty="0"/>
        </a:p>
      </dgm:t>
    </dgm:pt>
    <dgm:pt modelId="{3B2E62E3-E4A6-439A-BF81-BDBEB780B52B}" type="parTrans" cxnId="{69B640C2-CB1F-4EF2-A6F2-599986392C55}">
      <dgm:prSet/>
      <dgm:spPr/>
      <dgm:t>
        <a:bodyPr/>
        <a:lstStyle/>
        <a:p>
          <a:endParaRPr lang="en-GB"/>
        </a:p>
      </dgm:t>
    </dgm:pt>
    <dgm:pt modelId="{5D3E3D3A-BBBE-4B0F-8248-1430034CA32D}" type="sibTrans" cxnId="{69B640C2-CB1F-4EF2-A6F2-599986392C55}">
      <dgm:prSet/>
      <dgm:spPr/>
      <dgm:t>
        <a:bodyPr/>
        <a:lstStyle/>
        <a:p>
          <a:endParaRPr lang="en-GB"/>
        </a:p>
      </dgm:t>
    </dgm:pt>
    <dgm:pt modelId="{103DCE44-A9CB-4A6F-B75D-110A661EC477}" type="pres">
      <dgm:prSet presAssocID="{D8D1FAE6-5F20-4183-95F2-9114F953B9B1}" presName="Name0" presStyleCnt="0">
        <dgm:presLayoutVars>
          <dgm:chMax val="7"/>
          <dgm:resizeHandles val="exact"/>
        </dgm:presLayoutVars>
      </dgm:prSet>
      <dgm:spPr/>
      <dgm:t>
        <a:bodyPr/>
        <a:lstStyle/>
        <a:p>
          <a:endParaRPr lang="en-GB"/>
        </a:p>
      </dgm:t>
    </dgm:pt>
    <dgm:pt modelId="{E3DCC457-4BDB-4C83-9B4F-4E875DD361EF}" type="pres">
      <dgm:prSet presAssocID="{D8D1FAE6-5F20-4183-95F2-9114F953B9B1}" presName="comp1" presStyleCnt="0"/>
      <dgm:spPr/>
    </dgm:pt>
    <dgm:pt modelId="{1D41BEB5-CF1C-421E-A515-452999660629}" type="pres">
      <dgm:prSet presAssocID="{D8D1FAE6-5F20-4183-95F2-9114F953B9B1}" presName="circle1" presStyleLbl="node1" presStyleIdx="0" presStyleCnt="3" custScaleX="152555"/>
      <dgm:spPr/>
      <dgm:t>
        <a:bodyPr/>
        <a:lstStyle/>
        <a:p>
          <a:endParaRPr lang="en-GB"/>
        </a:p>
      </dgm:t>
    </dgm:pt>
    <dgm:pt modelId="{DAB4C76A-9257-4011-8953-230CAA6998F4}" type="pres">
      <dgm:prSet presAssocID="{D8D1FAE6-5F20-4183-95F2-9114F953B9B1}" presName="c1text" presStyleLbl="node1" presStyleIdx="0" presStyleCnt="3">
        <dgm:presLayoutVars>
          <dgm:bulletEnabled val="1"/>
        </dgm:presLayoutVars>
      </dgm:prSet>
      <dgm:spPr/>
      <dgm:t>
        <a:bodyPr/>
        <a:lstStyle/>
        <a:p>
          <a:endParaRPr lang="en-GB"/>
        </a:p>
      </dgm:t>
    </dgm:pt>
    <dgm:pt modelId="{905FAA30-2A49-4D8D-AA78-3312110518A2}" type="pres">
      <dgm:prSet presAssocID="{D8D1FAE6-5F20-4183-95F2-9114F953B9B1}" presName="comp2" presStyleCnt="0"/>
      <dgm:spPr/>
    </dgm:pt>
    <dgm:pt modelId="{6CCFF6F4-7883-4C32-81D4-CBF72C5BB9CD}" type="pres">
      <dgm:prSet presAssocID="{D8D1FAE6-5F20-4183-95F2-9114F953B9B1}" presName="circle2" presStyleLbl="node1" presStyleIdx="1" presStyleCnt="3" custScaleX="126484"/>
      <dgm:spPr/>
      <dgm:t>
        <a:bodyPr/>
        <a:lstStyle/>
        <a:p>
          <a:endParaRPr lang="en-GB"/>
        </a:p>
      </dgm:t>
    </dgm:pt>
    <dgm:pt modelId="{5DFC8B57-10C2-4AA7-9A9A-C8BBC5F1FDF9}" type="pres">
      <dgm:prSet presAssocID="{D8D1FAE6-5F20-4183-95F2-9114F953B9B1}" presName="c2text" presStyleLbl="node1" presStyleIdx="1" presStyleCnt="3">
        <dgm:presLayoutVars>
          <dgm:bulletEnabled val="1"/>
        </dgm:presLayoutVars>
      </dgm:prSet>
      <dgm:spPr/>
      <dgm:t>
        <a:bodyPr/>
        <a:lstStyle/>
        <a:p>
          <a:endParaRPr lang="en-GB"/>
        </a:p>
      </dgm:t>
    </dgm:pt>
    <dgm:pt modelId="{D6FF4021-0883-4F28-B6BC-5FC8C0C7BB72}" type="pres">
      <dgm:prSet presAssocID="{D8D1FAE6-5F20-4183-95F2-9114F953B9B1}" presName="comp3" presStyleCnt="0"/>
      <dgm:spPr/>
    </dgm:pt>
    <dgm:pt modelId="{3B7DF130-1533-44F2-8571-7D530F93BA06}" type="pres">
      <dgm:prSet presAssocID="{D8D1FAE6-5F20-4183-95F2-9114F953B9B1}" presName="circle3" presStyleLbl="node1" presStyleIdx="2" presStyleCnt="3" custScaleX="135879"/>
      <dgm:spPr/>
      <dgm:t>
        <a:bodyPr/>
        <a:lstStyle/>
        <a:p>
          <a:endParaRPr lang="en-GB"/>
        </a:p>
      </dgm:t>
    </dgm:pt>
    <dgm:pt modelId="{21A49A71-8D30-4329-BECD-8B626AA7EAEF}" type="pres">
      <dgm:prSet presAssocID="{D8D1FAE6-5F20-4183-95F2-9114F953B9B1}" presName="c3text" presStyleLbl="node1" presStyleIdx="2" presStyleCnt="3">
        <dgm:presLayoutVars>
          <dgm:bulletEnabled val="1"/>
        </dgm:presLayoutVars>
      </dgm:prSet>
      <dgm:spPr/>
      <dgm:t>
        <a:bodyPr/>
        <a:lstStyle/>
        <a:p>
          <a:endParaRPr lang="en-GB"/>
        </a:p>
      </dgm:t>
    </dgm:pt>
  </dgm:ptLst>
  <dgm:cxnLst>
    <dgm:cxn modelId="{7C4613DB-4157-45CF-A464-83C1746B7403}" type="presOf" srcId="{AB37DC0A-4914-4209-B98B-8BE760CD4650}" destId="{6CCFF6F4-7883-4C32-81D4-CBF72C5BB9CD}" srcOrd="0" destOrd="0" presId="urn:microsoft.com/office/officeart/2005/8/layout/venn2"/>
    <dgm:cxn modelId="{C880B43C-6749-4E29-A650-999624F45282}" type="presOf" srcId="{EDE25651-6EE4-4E3F-AF63-31663E5BDD04}" destId="{1D41BEB5-CF1C-421E-A515-452999660629}" srcOrd="0" destOrd="0" presId="urn:microsoft.com/office/officeart/2005/8/layout/venn2"/>
    <dgm:cxn modelId="{2D9566DA-4284-49EA-B204-3B749C71B4C7}" srcId="{D8D1FAE6-5F20-4183-95F2-9114F953B9B1}" destId="{EDE25651-6EE4-4E3F-AF63-31663E5BDD04}" srcOrd="0" destOrd="0" parTransId="{2BEFD7DA-499F-4AFA-B2BE-81C3BABE7048}" sibTransId="{16C5BAA7-3C69-4BF5-9DE2-8F6FD6827A87}"/>
    <dgm:cxn modelId="{CE731121-7117-446F-A55B-AF5ECCA32B74}" type="presOf" srcId="{9D974F86-5871-4E2A-BE27-ADD85B412F90}" destId="{21A49A71-8D30-4329-BECD-8B626AA7EAEF}" srcOrd="1" destOrd="0" presId="urn:microsoft.com/office/officeart/2005/8/layout/venn2"/>
    <dgm:cxn modelId="{02695B5F-8975-4964-AA5D-F2A499C4EA5F}" type="presOf" srcId="{EDE25651-6EE4-4E3F-AF63-31663E5BDD04}" destId="{DAB4C76A-9257-4011-8953-230CAA6998F4}" srcOrd="1" destOrd="0" presId="urn:microsoft.com/office/officeart/2005/8/layout/venn2"/>
    <dgm:cxn modelId="{F650AFB3-9106-49F2-8DFE-3C9DEC0B681F}" srcId="{D8D1FAE6-5F20-4183-95F2-9114F953B9B1}" destId="{AB37DC0A-4914-4209-B98B-8BE760CD4650}" srcOrd="1" destOrd="0" parTransId="{B6CC4FD8-8A30-45E7-B086-6B4085AC34A5}" sibTransId="{379FCD9E-DD4A-46A3-8FA0-07BE9179A620}"/>
    <dgm:cxn modelId="{BAE88A78-2D07-480F-8E48-F777087F2D38}" type="presOf" srcId="{AB37DC0A-4914-4209-B98B-8BE760CD4650}" destId="{5DFC8B57-10C2-4AA7-9A9A-C8BBC5F1FDF9}" srcOrd="1" destOrd="0" presId="urn:microsoft.com/office/officeart/2005/8/layout/venn2"/>
    <dgm:cxn modelId="{2B34BCDE-0317-4479-9043-BA51E65E2C69}" type="presOf" srcId="{9D974F86-5871-4E2A-BE27-ADD85B412F90}" destId="{3B7DF130-1533-44F2-8571-7D530F93BA06}" srcOrd="0" destOrd="0" presId="urn:microsoft.com/office/officeart/2005/8/layout/venn2"/>
    <dgm:cxn modelId="{865A4961-71EC-4A25-8153-37ABD5ECAE35}" type="presOf" srcId="{D8D1FAE6-5F20-4183-95F2-9114F953B9B1}" destId="{103DCE44-A9CB-4A6F-B75D-110A661EC477}" srcOrd="0" destOrd="0" presId="urn:microsoft.com/office/officeart/2005/8/layout/venn2"/>
    <dgm:cxn modelId="{69B640C2-CB1F-4EF2-A6F2-599986392C55}" srcId="{D8D1FAE6-5F20-4183-95F2-9114F953B9B1}" destId="{9D974F86-5871-4E2A-BE27-ADD85B412F90}" srcOrd="2" destOrd="0" parTransId="{3B2E62E3-E4A6-439A-BF81-BDBEB780B52B}" sibTransId="{5D3E3D3A-BBBE-4B0F-8248-1430034CA32D}"/>
    <dgm:cxn modelId="{4B77EE40-810E-4CC8-B530-89C9DCCFAF44}" type="presParOf" srcId="{103DCE44-A9CB-4A6F-B75D-110A661EC477}" destId="{E3DCC457-4BDB-4C83-9B4F-4E875DD361EF}" srcOrd="0" destOrd="0" presId="urn:microsoft.com/office/officeart/2005/8/layout/venn2"/>
    <dgm:cxn modelId="{0B9EFA7E-55C1-4045-B26F-045B26F2B6D0}" type="presParOf" srcId="{E3DCC457-4BDB-4C83-9B4F-4E875DD361EF}" destId="{1D41BEB5-CF1C-421E-A515-452999660629}" srcOrd="0" destOrd="0" presId="urn:microsoft.com/office/officeart/2005/8/layout/venn2"/>
    <dgm:cxn modelId="{D6310E66-8D49-4819-A1B7-E6F13D554F90}" type="presParOf" srcId="{E3DCC457-4BDB-4C83-9B4F-4E875DD361EF}" destId="{DAB4C76A-9257-4011-8953-230CAA6998F4}" srcOrd="1" destOrd="0" presId="urn:microsoft.com/office/officeart/2005/8/layout/venn2"/>
    <dgm:cxn modelId="{F9A44883-090C-44CC-8DC6-3212549C752B}" type="presParOf" srcId="{103DCE44-A9CB-4A6F-B75D-110A661EC477}" destId="{905FAA30-2A49-4D8D-AA78-3312110518A2}" srcOrd="1" destOrd="0" presId="urn:microsoft.com/office/officeart/2005/8/layout/venn2"/>
    <dgm:cxn modelId="{85549C7A-08EA-4330-A04D-051605052118}" type="presParOf" srcId="{905FAA30-2A49-4D8D-AA78-3312110518A2}" destId="{6CCFF6F4-7883-4C32-81D4-CBF72C5BB9CD}" srcOrd="0" destOrd="0" presId="urn:microsoft.com/office/officeart/2005/8/layout/venn2"/>
    <dgm:cxn modelId="{9DB2F632-CC47-458F-99E7-6E76663848B0}" type="presParOf" srcId="{905FAA30-2A49-4D8D-AA78-3312110518A2}" destId="{5DFC8B57-10C2-4AA7-9A9A-C8BBC5F1FDF9}" srcOrd="1" destOrd="0" presId="urn:microsoft.com/office/officeart/2005/8/layout/venn2"/>
    <dgm:cxn modelId="{25AB0F1D-35AC-42E7-9553-22B6DFE1FD89}" type="presParOf" srcId="{103DCE44-A9CB-4A6F-B75D-110A661EC477}" destId="{D6FF4021-0883-4F28-B6BC-5FC8C0C7BB72}" srcOrd="2" destOrd="0" presId="urn:microsoft.com/office/officeart/2005/8/layout/venn2"/>
    <dgm:cxn modelId="{F3DAA629-B2B4-4EFF-9739-F8F0DBB54786}" type="presParOf" srcId="{D6FF4021-0883-4F28-B6BC-5FC8C0C7BB72}" destId="{3B7DF130-1533-44F2-8571-7D530F93BA06}" srcOrd="0" destOrd="0" presId="urn:microsoft.com/office/officeart/2005/8/layout/venn2"/>
    <dgm:cxn modelId="{9CC542EB-D92C-4A18-B6FD-66DCDDC956D8}" type="presParOf" srcId="{D6FF4021-0883-4F28-B6BC-5FC8C0C7BB72}" destId="{21A49A71-8D30-4329-BECD-8B626AA7EAE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E547D-9639-42E1-9515-0792158BCD1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ADC776C4-16BD-4478-9A60-937582305362}">
      <dgm:prSet phldrT="[Text]" custT="1"/>
      <dgm:spPr/>
      <dgm:t>
        <a:bodyPr/>
        <a:lstStyle/>
        <a:p>
          <a:r>
            <a:rPr lang="en-GB" sz="1600" dirty="0" smtClean="0"/>
            <a:t>Creating a safe and secure environment for expressing cultural diversity </a:t>
          </a:r>
          <a:endParaRPr lang="en-GB" sz="1600" dirty="0"/>
        </a:p>
      </dgm:t>
    </dgm:pt>
    <dgm:pt modelId="{09082645-EF2E-4B60-8C23-31B3EC2CB69E}" type="parTrans" cxnId="{1F1C5E16-4589-4A71-BD1E-2886ECF902EF}">
      <dgm:prSet/>
      <dgm:spPr/>
      <dgm:t>
        <a:bodyPr/>
        <a:lstStyle/>
        <a:p>
          <a:endParaRPr lang="en-GB"/>
        </a:p>
      </dgm:t>
    </dgm:pt>
    <dgm:pt modelId="{CF647326-8772-4486-A1DD-7A69083F3D36}" type="sibTrans" cxnId="{1F1C5E16-4589-4A71-BD1E-2886ECF902EF}">
      <dgm:prSet/>
      <dgm:spPr/>
      <dgm:t>
        <a:bodyPr/>
        <a:lstStyle/>
        <a:p>
          <a:endParaRPr lang="en-GB"/>
        </a:p>
      </dgm:t>
    </dgm:pt>
    <dgm:pt modelId="{4428B93B-5E72-4A69-86B3-9BEA26D9CA32}">
      <dgm:prSet phldrT="[Text]" custT="1"/>
      <dgm:spPr/>
      <dgm:t>
        <a:bodyPr/>
        <a:lstStyle/>
        <a:p>
          <a:r>
            <a:rPr lang="en-GB" sz="1600" dirty="0" smtClean="0"/>
            <a:t>Skilfully modifying behaviour to interact with other cultures </a:t>
          </a:r>
        </a:p>
      </dgm:t>
    </dgm:pt>
    <dgm:pt modelId="{97229AD7-2F8B-4977-A2D4-EABA9C7B6D5C}" type="parTrans" cxnId="{AF8AB8B1-53CD-4FF4-B050-09096DF57DF6}">
      <dgm:prSet/>
      <dgm:spPr/>
      <dgm:t>
        <a:bodyPr/>
        <a:lstStyle/>
        <a:p>
          <a:endParaRPr lang="en-GB"/>
        </a:p>
      </dgm:t>
    </dgm:pt>
    <dgm:pt modelId="{AFC96637-75E9-4874-A06C-E95B1FE1A392}" type="sibTrans" cxnId="{AF8AB8B1-53CD-4FF4-B050-09096DF57DF6}">
      <dgm:prSet/>
      <dgm:spPr/>
      <dgm:t>
        <a:bodyPr/>
        <a:lstStyle/>
        <a:p>
          <a:endParaRPr lang="en-GB"/>
        </a:p>
      </dgm:t>
    </dgm:pt>
    <dgm:pt modelId="{98431CBE-4877-49D7-9E7B-46B8202E2EE8}">
      <dgm:prSet phldrT="[Text]" custT="1"/>
      <dgm:spPr/>
      <dgm:t>
        <a:bodyPr/>
        <a:lstStyle/>
        <a:p>
          <a:r>
            <a:rPr lang="en-GB" sz="1600" dirty="0" smtClean="0"/>
            <a:t>Engaging the school with the local community in a cultural dialogue whenever possible</a:t>
          </a:r>
          <a:endParaRPr lang="en-GB" sz="1600" dirty="0"/>
        </a:p>
      </dgm:t>
    </dgm:pt>
    <dgm:pt modelId="{273ABA6A-DC9B-4897-A095-463339BB3C3B}" type="parTrans" cxnId="{CE260AAF-4627-4D95-80B3-95941D0A3722}">
      <dgm:prSet/>
      <dgm:spPr/>
      <dgm:t>
        <a:bodyPr/>
        <a:lstStyle/>
        <a:p>
          <a:endParaRPr lang="en-GB"/>
        </a:p>
      </dgm:t>
    </dgm:pt>
    <dgm:pt modelId="{CE5D7E0E-FF57-4F64-BE50-3AD2C0701155}" type="sibTrans" cxnId="{CE260AAF-4627-4D95-80B3-95941D0A3722}">
      <dgm:prSet/>
      <dgm:spPr/>
      <dgm:t>
        <a:bodyPr/>
        <a:lstStyle/>
        <a:p>
          <a:endParaRPr lang="en-GB"/>
        </a:p>
      </dgm:t>
    </dgm:pt>
    <dgm:pt modelId="{696AF10D-D972-4D50-BF9F-94AE30AB166D}" type="pres">
      <dgm:prSet presAssocID="{9E5E547D-9639-42E1-9515-0792158BCD1C}" presName="Name0" presStyleCnt="0">
        <dgm:presLayoutVars>
          <dgm:chMax val="7"/>
          <dgm:resizeHandles val="exact"/>
        </dgm:presLayoutVars>
      </dgm:prSet>
      <dgm:spPr/>
      <dgm:t>
        <a:bodyPr/>
        <a:lstStyle/>
        <a:p>
          <a:endParaRPr lang="en-GB"/>
        </a:p>
      </dgm:t>
    </dgm:pt>
    <dgm:pt modelId="{4B4124DA-9642-4492-BF6B-21D8465C9E78}" type="pres">
      <dgm:prSet presAssocID="{9E5E547D-9639-42E1-9515-0792158BCD1C}" presName="comp1" presStyleCnt="0"/>
      <dgm:spPr/>
    </dgm:pt>
    <dgm:pt modelId="{DBD5C8D8-FBD5-4CD4-BF59-16E6338FC5FE}" type="pres">
      <dgm:prSet presAssocID="{9E5E547D-9639-42E1-9515-0792158BCD1C}" presName="circle1" presStyleLbl="node1" presStyleIdx="0" presStyleCnt="3" custScaleX="140584"/>
      <dgm:spPr/>
      <dgm:t>
        <a:bodyPr/>
        <a:lstStyle/>
        <a:p>
          <a:endParaRPr lang="en-GB"/>
        </a:p>
      </dgm:t>
    </dgm:pt>
    <dgm:pt modelId="{52A8902A-5275-474C-8008-3194042EBCD4}" type="pres">
      <dgm:prSet presAssocID="{9E5E547D-9639-42E1-9515-0792158BCD1C}" presName="c1text" presStyleLbl="node1" presStyleIdx="0" presStyleCnt="3">
        <dgm:presLayoutVars>
          <dgm:bulletEnabled val="1"/>
        </dgm:presLayoutVars>
      </dgm:prSet>
      <dgm:spPr/>
      <dgm:t>
        <a:bodyPr/>
        <a:lstStyle/>
        <a:p>
          <a:endParaRPr lang="en-GB"/>
        </a:p>
      </dgm:t>
    </dgm:pt>
    <dgm:pt modelId="{97967DD2-29F3-42A1-A3B3-02C9E51A76F3}" type="pres">
      <dgm:prSet presAssocID="{9E5E547D-9639-42E1-9515-0792158BCD1C}" presName="comp2" presStyleCnt="0"/>
      <dgm:spPr/>
    </dgm:pt>
    <dgm:pt modelId="{629F2C0B-9101-4785-A0F2-265446DB9F24}" type="pres">
      <dgm:prSet presAssocID="{9E5E547D-9639-42E1-9515-0792158BCD1C}" presName="circle2" presStyleLbl="node1" presStyleIdx="1" presStyleCnt="3" custScaleX="140195"/>
      <dgm:spPr/>
      <dgm:t>
        <a:bodyPr/>
        <a:lstStyle/>
        <a:p>
          <a:endParaRPr lang="en-GB"/>
        </a:p>
      </dgm:t>
    </dgm:pt>
    <dgm:pt modelId="{4ABA7D6A-52F8-4770-BC93-2B92E64E6494}" type="pres">
      <dgm:prSet presAssocID="{9E5E547D-9639-42E1-9515-0792158BCD1C}" presName="c2text" presStyleLbl="node1" presStyleIdx="1" presStyleCnt="3">
        <dgm:presLayoutVars>
          <dgm:bulletEnabled val="1"/>
        </dgm:presLayoutVars>
      </dgm:prSet>
      <dgm:spPr/>
      <dgm:t>
        <a:bodyPr/>
        <a:lstStyle/>
        <a:p>
          <a:endParaRPr lang="en-GB"/>
        </a:p>
      </dgm:t>
    </dgm:pt>
    <dgm:pt modelId="{E2DEAE61-E295-4C89-8D50-8E7E3ACA3B2C}" type="pres">
      <dgm:prSet presAssocID="{9E5E547D-9639-42E1-9515-0792158BCD1C}" presName="comp3" presStyleCnt="0"/>
      <dgm:spPr/>
    </dgm:pt>
    <dgm:pt modelId="{EADAB9D2-A668-4ADF-9ACD-E513039C5723}" type="pres">
      <dgm:prSet presAssocID="{9E5E547D-9639-42E1-9515-0792158BCD1C}" presName="circle3" presStyleLbl="node1" presStyleIdx="2" presStyleCnt="3" custScaleX="132331"/>
      <dgm:spPr/>
      <dgm:t>
        <a:bodyPr/>
        <a:lstStyle/>
        <a:p>
          <a:endParaRPr lang="en-GB"/>
        </a:p>
      </dgm:t>
    </dgm:pt>
    <dgm:pt modelId="{F6A278FE-F6F4-4C93-B865-14ED5A01D7A9}" type="pres">
      <dgm:prSet presAssocID="{9E5E547D-9639-42E1-9515-0792158BCD1C}" presName="c3text" presStyleLbl="node1" presStyleIdx="2" presStyleCnt="3">
        <dgm:presLayoutVars>
          <dgm:bulletEnabled val="1"/>
        </dgm:presLayoutVars>
      </dgm:prSet>
      <dgm:spPr/>
      <dgm:t>
        <a:bodyPr/>
        <a:lstStyle/>
        <a:p>
          <a:endParaRPr lang="en-GB"/>
        </a:p>
      </dgm:t>
    </dgm:pt>
  </dgm:ptLst>
  <dgm:cxnLst>
    <dgm:cxn modelId="{15C9FF24-115E-4F4B-8409-BE7DA9580DD6}" type="presOf" srcId="{4428B93B-5E72-4A69-86B3-9BEA26D9CA32}" destId="{629F2C0B-9101-4785-A0F2-265446DB9F24}" srcOrd="0" destOrd="0" presId="urn:microsoft.com/office/officeart/2005/8/layout/venn2"/>
    <dgm:cxn modelId="{AF8AB8B1-53CD-4FF4-B050-09096DF57DF6}" srcId="{9E5E547D-9639-42E1-9515-0792158BCD1C}" destId="{4428B93B-5E72-4A69-86B3-9BEA26D9CA32}" srcOrd="1" destOrd="0" parTransId="{97229AD7-2F8B-4977-A2D4-EABA9C7B6D5C}" sibTransId="{AFC96637-75E9-4874-A06C-E95B1FE1A392}"/>
    <dgm:cxn modelId="{88106C76-8C4F-4A1C-932A-90A7C79079B7}" type="presOf" srcId="{4428B93B-5E72-4A69-86B3-9BEA26D9CA32}" destId="{4ABA7D6A-52F8-4770-BC93-2B92E64E6494}" srcOrd="1" destOrd="0" presId="urn:microsoft.com/office/officeart/2005/8/layout/venn2"/>
    <dgm:cxn modelId="{1F1C5E16-4589-4A71-BD1E-2886ECF902EF}" srcId="{9E5E547D-9639-42E1-9515-0792158BCD1C}" destId="{ADC776C4-16BD-4478-9A60-937582305362}" srcOrd="0" destOrd="0" parTransId="{09082645-EF2E-4B60-8C23-31B3EC2CB69E}" sibTransId="{CF647326-8772-4486-A1DD-7A69083F3D36}"/>
    <dgm:cxn modelId="{1DD6AE4C-2087-4938-8B68-1FB50B145A62}" type="presOf" srcId="{98431CBE-4877-49D7-9E7B-46B8202E2EE8}" destId="{EADAB9D2-A668-4ADF-9ACD-E513039C5723}" srcOrd="0" destOrd="0" presId="urn:microsoft.com/office/officeart/2005/8/layout/venn2"/>
    <dgm:cxn modelId="{CE260AAF-4627-4D95-80B3-95941D0A3722}" srcId="{9E5E547D-9639-42E1-9515-0792158BCD1C}" destId="{98431CBE-4877-49D7-9E7B-46B8202E2EE8}" srcOrd="2" destOrd="0" parTransId="{273ABA6A-DC9B-4897-A095-463339BB3C3B}" sibTransId="{CE5D7E0E-FF57-4F64-BE50-3AD2C0701155}"/>
    <dgm:cxn modelId="{820AC968-F84D-4940-8219-E0BBB582E1A6}" type="presOf" srcId="{98431CBE-4877-49D7-9E7B-46B8202E2EE8}" destId="{F6A278FE-F6F4-4C93-B865-14ED5A01D7A9}" srcOrd="1" destOrd="0" presId="urn:microsoft.com/office/officeart/2005/8/layout/venn2"/>
    <dgm:cxn modelId="{B93592CE-FDC7-45ED-84BD-B8E4764DD88C}" type="presOf" srcId="{ADC776C4-16BD-4478-9A60-937582305362}" destId="{52A8902A-5275-474C-8008-3194042EBCD4}" srcOrd="1" destOrd="0" presId="urn:microsoft.com/office/officeart/2005/8/layout/venn2"/>
    <dgm:cxn modelId="{BDCD2F48-0F5C-48FA-AA81-3AA416D52CB0}" type="presOf" srcId="{9E5E547D-9639-42E1-9515-0792158BCD1C}" destId="{696AF10D-D972-4D50-BF9F-94AE30AB166D}" srcOrd="0" destOrd="0" presId="urn:microsoft.com/office/officeart/2005/8/layout/venn2"/>
    <dgm:cxn modelId="{B435BBD2-7E0B-4E0E-B9F1-CB0ECE8E8F6A}" type="presOf" srcId="{ADC776C4-16BD-4478-9A60-937582305362}" destId="{DBD5C8D8-FBD5-4CD4-BF59-16E6338FC5FE}" srcOrd="0" destOrd="0" presId="urn:microsoft.com/office/officeart/2005/8/layout/venn2"/>
    <dgm:cxn modelId="{0613C816-1DDA-4F2E-8856-240B2A67DC58}" type="presParOf" srcId="{696AF10D-D972-4D50-BF9F-94AE30AB166D}" destId="{4B4124DA-9642-4492-BF6B-21D8465C9E78}" srcOrd="0" destOrd="0" presId="urn:microsoft.com/office/officeart/2005/8/layout/venn2"/>
    <dgm:cxn modelId="{F863C724-F1E0-40E5-974F-6FF029B74AA7}" type="presParOf" srcId="{4B4124DA-9642-4492-BF6B-21D8465C9E78}" destId="{DBD5C8D8-FBD5-4CD4-BF59-16E6338FC5FE}" srcOrd="0" destOrd="0" presId="urn:microsoft.com/office/officeart/2005/8/layout/venn2"/>
    <dgm:cxn modelId="{A0F6337D-CEA2-43A0-BA62-CB25C105E55D}" type="presParOf" srcId="{4B4124DA-9642-4492-BF6B-21D8465C9E78}" destId="{52A8902A-5275-474C-8008-3194042EBCD4}" srcOrd="1" destOrd="0" presId="urn:microsoft.com/office/officeart/2005/8/layout/venn2"/>
    <dgm:cxn modelId="{970A910B-2B2D-48ED-B316-170A35DC0115}" type="presParOf" srcId="{696AF10D-D972-4D50-BF9F-94AE30AB166D}" destId="{97967DD2-29F3-42A1-A3B3-02C9E51A76F3}" srcOrd="1" destOrd="0" presId="urn:microsoft.com/office/officeart/2005/8/layout/venn2"/>
    <dgm:cxn modelId="{37883EFA-6737-45F6-8ACB-236297A7FBD4}" type="presParOf" srcId="{97967DD2-29F3-42A1-A3B3-02C9E51A76F3}" destId="{629F2C0B-9101-4785-A0F2-265446DB9F24}" srcOrd="0" destOrd="0" presId="urn:microsoft.com/office/officeart/2005/8/layout/venn2"/>
    <dgm:cxn modelId="{B6E907D3-E87F-4F8D-9F6A-29A918D35046}" type="presParOf" srcId="{97967DD2-29F3-42A1-A3B3-02C9E51A76F3}" destId="{4ABA7D6A-52F8-4770-BC93-2B92E64E6494}" srcOrd="1" destOrd="0" presId="urn:microsoft.com/office/officeart/2005/8/layout/venn2"/>
    <dgm:cxn modelId="{76DA07BB-B024-4985-9E23-0BD009B9E15D}" type="presParOf" srcId="{696AF10D-D972-4D50-BF9F-94AE30AB166D}" destId="{E2DEAE61-E295-4C89-8D50-8E7E3ACA3B2C}" srcOrd="2" destOrd="0" presId="urn:microsoft.com/office/officeart/2005/8/layout/venn2"/>
    <dgm:cxn modelId="{5C381BCB-1903-4F81-B9F9-A1F0FEFE5AB7}" type="presParOf" srcId="{E2DEAE61-E295-4C89-8D50-8E7E3ACA3B2C}" destId="{EADAB9D2-A668-4ADF-9ACD-E513039C5723}" srcOrd="0" destOrd="0" presId="urn:microsoft.com/office/officeart/2005/8/layout/venn2"/>
    <dgm:cxn modelId="{A695CF55-06F2-40A1-9AF1-8F1735D480D2}" type="presParOf" srcId="{E2DEAE61-E295-4C89-8D50-8E7E3ACA3B2C}" destId="{F6A278FE-F6F4-4C93-B865-14ED5A01D7A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0789B-C7FA-4BA8-8811-FC270838A885}">
      <dsp:nvSpPr>
        <dsp:cNvPr id="0" name=""/>
        <dsp:cNvSpPr/>
      </dsp:nvSpPr>
      <dsp:spPr>
        <a:xfrm>
          <a:off x="492159" y="-36647"/>
          <a:ext cx="4951738" cy="4104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smtClean="0">
              <a:latin typeface="+mn-lt"/>
              <a:cs typeface="Arial" pitchFamily="34" charset="0"/>
            </a:rPr>
            <a:t>Creating a culture of multilingualism in the school  </a:t>
          </a:r>
          <a:endParaRPr lang="en-GB" sz="1600" kern="1200" dirty="0">
            <a:latin typeface="+mn-lt"/>
            <a:cs typeface="Arial" pitchFamily="34" charset="0"/>
          </a:endParaRPr>
        </a:p>
      </dsp:txBody>
      <dsp:txXfrm>
        <a:off x="2102712" y="168575"/>
        <a:ext cx="1730632" cy="615668"/>
      </dsp:txXfrm>
    </dsp:sp>
    <dsp:sp modelId="{C31F381E-B361-4883-AB71-98ED2E0EDB21}">
      <dsp:nvSpPr>
        <dsp:cNvPr id="0" name=""/>
        <dsp:cNvSpPr/>
      </dsp:nvSpPr>
      <dsp:spPr>
        <a:xfrm>
          <a:off x="1119551" y="916171"/>
          <a:ext cx="3763119" cy="32249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latin typeface="+mn-lt"/>
              <a:cs typeface="Arial" pitchFamily="34" charset="0"/>
            </a:rPr>
            <a:t>Affirmation of identity</a:t>
          </a:r>
          <a:endParaRPr lang="en-GB" sz="1600" kern="1200" dirty="0">
            <a:latin typeface="+mn-lt"/>
            <a:cs typeface="Arial" pitchFamily="34" charset="0"/>
          </a:endParaRPr>
        </a:p>
      </dsp:txBody>
      <dsp:txXfrm>
        <a:off x="2124304" y="1117729"/>
        <a:ext cx="1753613" cy="604674"/>
      </dsp:txXfrm>
    </dsp:sp>
    <dsp:sp modelId="{5E381A09-66A5-4BAC-9077-C32953A4FE91}">
      <dsp:nvSpPr>
        <dsp:cNvPr id="0" name=""/>
        <dsp:cNvSpPr/>
      </dsp:nvSpPr>
      <dsp:spPr>
        <a:xfrm>
          <a:off x="1607494" y="2015580"/>
          <a:ext cx="2736994" cy="2052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latin typeface="+mn-lt"/>
              <a:cs typeface="Arial" pitchFamily="34" charset="0"/>
            </a:rPr>
            <a:t>Knowledge of mother tongue</a:t>
          </a:r>
          <a:endParaRPr lang="en-GB" sz="1600" kern="1200" dirty="0">
            <a:latin typeface="+mn-lt"/>
            <a:cs typeface="Arial" pitchFamily="34" charset="0"/>
          </a:endParaRPr>
        </a:p>
      </dsp:txBody>
      <dsp:txXfrm>
        <a:off x="2008318" y="2528637"/>
        <a:ext cx="1935347" cy="1026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1BEB5-CF1C-421E-A515-452999660629}">
      <dsp:nvSpPr>
        <dsp:cNvPr id="0" name=""/>
        <dsp:cNvSpPr/>
      </dsp:nvSpPr>
      <dsp:spPr>
        <a:xfrm>
          <a:off x="250189" y="0"/>
          <a:ext cx="5931997" cy="38884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Constantly adapting behaviour in response to cultural diversity </a:t>
          </a:r>
          <a:endParaRPr lang="en-GB" sz="1600" kern="1200" dirty="0"/>
        </a:p>
      </dsp:txBody>
      <dsp:txXfrm>
        <a:off x="2179571" y="194421"/>
        <a:ext cx="2073233" cy="583264"/>
      </dsp:txXfrm>
    </dsp:sp>
    <dsp:sp modelId="{6CCFF6F4-7883-4C32-81D4-CBF72C5BB9CD}">
      <dsp:nvSpPr>
        <dsp:cNvPr id="0" name=""/>
        <dsp:cNvSpPr/>
      </dsp:nvSpPr>
      <dsp:spPr>
        <a:xfrm>
          <a:off x="1371846" y="972107"/>
          <a:ext cx="3688683" cy="2916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Accepting and recognizing different cultures </a:t>
          </a:r>
          <a:endParaRPr lang="en-GB" sz="1600" kern="1200" dirty="0"/>
        </a:p>
      </dsp:txBody>
      <dsp:txXfrm>
        <a:off x="2356724" y="1154378"/>
        <a:ext cx="1718926" cy="546810"/>
      </dsp:txXfrm>
    </dsp:sp>
    <dsp:sp modelId="{3B7DF130-1533-44F2-8571-7D530F93BA06}">
      <dsp:nvSpPr>
        <dsp:cNvPr id="0" name=""/>
        <dsp:cNvSpPr/>
      </dsp:nvSpPr>
      <dsp:spPr>
        <a:xfrm>
          <a:off x="1895297" y="1944216"/>
          <a:ext cx="2641781" cy="19442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Acknowledgment of contributions of different cultures to a group </a:t>
          </a:r>
          <a:endParaRPr lang="en-GB" sz="1600" kern="1200" dirty="0"/>
        </a:p>
      </dsp:txBody>
      <dsp:txXfrm>
        <a:off x="2282177" y="2430269"/>
        <a:ext cx="1868021" cy="972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5C8D8-FBD5-4CD4-BF59-16E6338FC5FE}">
      <dsp:nvSpPr>
        <dsp:cNvPr id="0" name=""/>
        <dsp:cNvSpPr/>
      </dsp:nvSpPr>
      <dsp:spPr>
        <a:xfrm>
          <a:off x="191333" y="0"/>
          <a:ext cx="5713333" cy="4064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Creating a safe and secure environment for expressing cultural diversity </a:t>
          </a:r>
          <a:endParaRPr lang="en-GB" sz="1600" kern="1200" dirty="0"/>
        </a:p>
      </dsp:txBody>
      <dsp:txXfrm>
        <a:off x="2049594" y="203200"/>
        <a:ext cx="1996810" cy="609600"/>
      </dsp:txXfrm>
    </dsp:sp>
    <dsp:sp modelId="{629F2C0B-9101-4785-A0F2-265446DB9F24}">
      <dsp:nvSpPr>
        <dsp:cNvPr id="0" name=""/>
        <dsp:cNvSpPr/>
      </dsp:nvSpPr>
      <dsp:spPr>
        <a:xfrm>
          <a:off x="911428" y="1015999"/>
          <a:ext cx="4273143" cy="304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Skilfully modifying behaviour to interact with other cultures </a:t>
          </a:r>
        </a:p>
      </dsp:txBody>
      <dsp:txXfrm>
        <a:off x="2052357" y="1206499"/>
        <a:ext cx="1991284" cy="571500"/>
      </dsp:txXfrm>
    </dsp:sp>
    <dsp:sp modelId="{EADAB9D2-A668-4ADF-9ACD-E513039C5723}">
      <dsp:nvSpPr>
        <dsp:cNvPr id="0" name=""/>
        <dsp:cNvSpPr/>
      </dsp:nvSpPr>
      <dsp:spPr>
        <a:xfrm>
          <a:off x="1703517" y="2032000"/>
          <a:ext cx="2688965" cy="2032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Engaging the school with the local community in a cultural dialogue whenever possible</a:t>
          </a:r>
          <a:endParaRPr lang="en-GB" sz="1600" kern="1200" dirty="0"/>
        </a:p>
      </dsp:txBody>
      <dsp:txXfrm>
        <a:off x="2097306" y="2540000"/>
        <a:ext cx="1901386"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D0E20-C6CA-4BBA-9F6D-CD4F2BE05A8C}" type="datetimeFigureOut">
              <a:rPr lang="en-GB" smtClean="0"/>
              <a:pPr/>
              <a:t>15/11/2014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2F5D8-9C1B-4F83-8911-9513FAC83710}" type="slidenum">
              <a:rPr lang="en-GB" smtClean="0"/>
              <a:pPr/>
              <a:t>‹#›</a:t>
            </a:fld>
            <a:endParaRPr lang="en-GB"/>
          </a:p>
        </p:txBody>
      </p:sp>
    </p:spTree>
    <p:extLst>
      <p:ext uri="{BB962C8B-B14F-4D97-AF65-F5344CB8AC3E}">
        <p14:creationId xmlns:p14="http://schemas.microsoft.com/office/powerpoint/2010/main" val="267805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225425"/>
            <a:ext cx="5548312" cy="4160838"/>
          </a:xfrm>
        </p:spPr>
      </p:sp>
      <p:sp>
        <p:nvSpPr>
          <p:cNvPr id="3" name="Notes Placeholder 2"/>
          <p:cNvSpPr>
            <a:spLocks noGrp="1"/>
          </p:cNvSpPr>
          <p:nvPr>
            <p:ph type="body" idx="1"/>
          </p:nvPr>
        </p:nvSpPr>
        <p:spPr>
          <a:xfrm>
            <a:off x="632948" y="4635134"/>
            <a:ext cx="5486400" cy="3817592"/>
          </a:xfrm>
        </p:spPr>
        <p:txBody>
          <a:bodyPr>
            <a:normAutofit fontScale="55000" lnSpcReduction="20000"/>
          </a:bodyPr>
          <a:lstStyle/>
          <a:p>
            <a:pPr>
              <a:buNone/>
            </a:pPr>
            <a:r>
              <a:rPr lang="en-GB" sz="2900" kern="1200" baseline="0" dirty="0" smtClean="0">
                <a:solidFill>
                  <a:schemeClr val="tx1"/>
                </a:solidFill>
                <a:latin typeface="Arial" charset="0"/>
                <a:ea typeface="+mn-ea"/>
                <a:cs typeface="Arial" charset="0"/>
              </a:rPr>
              <a:t>An IB education: </a:t>
            </a:r>
          </a:p>
          <a:p>
            <a:pPr marL="457200" marR="0" indent="-457200" algn="l" defTabSz="914400" rtl="0" eaLnBrk="1" fontAlgn="base" latinLnBrk="0" hangingPunct="1">
              <a:lnSpc>
                <a:spcPct val="100000"/>
              </a:lnSpc>
              <a:spcBef>
                <a:spcPct val="100000"/>
              </a:spcBef>
              <a:spcAft>
                <a:spcPct val="0"/>
              </a:spcAft>
              <a:buClrTx/>
              <a:buSzTx/>
              <a:buFont typeface="Arial" panose="020B0604020202020204" pitchFamily="34" charset="0"/>
              <a:buChar char="•"/>
              <a:tabLst/>
              <a:defRPr/>
            </a:pPr>
            <a:r>
              <a:rPr lang="en-GB" sz="3000" dirty="0">
                <a:latin typeface="Arial" charset="0"/>
                <a:cs typeface="Arial" charset="0"/>
              </a:rPr>
              <a:t>c</a:t>
            </a:r>
            <a:r>
              <a:rPr lang="en-GB" sz="3000" kern="1200" baseline="0" dirty="0" smtClean="0">
                <a:solidFill>
                  <a:schemeClr val="tx1"/>
                </a:solidFill>
                <a:latin typeface="Arial" charset="0"/>
                <a:cs typeface="Arial" charset="0"/>
              </a:rPr>
              <a:t>entres on the learner</a:t>
            </a:r>
          </a:p>
          <a:p>
            <a:pPr marL="457200" indent="-457200">
              <a:buFont typeface="Arial" panose="020B0604020202020204" pitchFamily="34" charset="0"/>
              <a:buChar char="•"/>
            </a:pPr>
            <a:r>
              <a:rPr lang="en-GB" sz="3000" kern="1200" baseline="0" dirty="0" smtClean="0">
                <a:solidFill>
                  <a:schemeClr val="tx1"/>
                </a:solidFill>
                <a:latin typeface="Arial" charset="0"/>
                <a:cs typeface="Arial" charset="0"/>
              </a:rPr>
              <a:t>develops effective approaches to </a:t>
            </a:r>
            <a:r>
              <a:rPr lang="en-GB" sz="3000" b="1" kern="1200" baseline="0" dirty="0" smtClean="0">
                <a:solidFill>
                  <a:schemeClr val="tx1"/>
                </a:solidFill>
                <a:latin typeface="Arial" charset="0"/>
                <a:cs typeface="Arial" charset="0"/>
              </a:rPr>
              <a:t>teaching and learning </a:t>
            </a:r>
            <a:endParaRPr lang="en-GB" sz="3000" kern="1200" baseline="0" dirty="0" smtClean="0">
              <a:solidFill>
                <a:schemeClr val="tx1"/>
              </a:solidFill>
              <a:latin typeface="Arial" charset="0"/>
              <a:cs typeface="Arial" charset="0"/>
            </a:endParaRPr>
          </a:p>
          <a:p>
            <a:pPr marL="457200" indent="-457200">
              <a:buFont typeface="Arial" panose="020B0604020202020204" pitchFamily="34" charset="0"/>
              <a:buChar char="•"/>
            </a:pPr>
            <a:r>
              <a:rPr lang="en-GB" sz="3000" kern="1200" baseline="0" dirty="0" smtClean="0">
                <a:solidFill>
                  <a:schemeClr val="tx1"/>
                </a:solidFill>
                <a:latin typeface="Arial" charset="0"/>
                <a:cs typeface="Arial" charset="0"/>
              </a:rPr>
              <a:t>works within </a:t>
            </a:r>
            <a:r>
              <a:rPr lang="en-GB" sz="3000" b="1" kern="1200" baseline="0" dirty="0" smtClean="0">
                <a:solidFill>
                  <a:schemeClr val="tx1"/>
                </a:solidFill>
                <a:latin typeface="Arial" charset="0"/>
                <a:cs typeface="Arial" charset="0"/>
              </a:rPr>
              <a:t>global contexts </a:t>
            </a:r>
            <a:r>
              <a:rPr lang="en-GB" sz="3000" kern="1200" baseline="0" dirty="0" smtClean="0">
                <a:solidFill>
                  <a:schemeClr val="tx1"/>
                </a:solidFill>
                <a:latin typeface="Arial" charset="0"/>
                <a:cs typeface="Arial" charset="0"/>
              </a:rPr>
              <a:t>	</a:t>
            </a:r>
          </a:p>
          <a:p>
            <a:pPr marL="457200" indent="-457200">
              <a:buFont typeface="Arial" panose="020B0604020202020204" pitchFamily="34" charset="0"/>
              <a:buChar char="•"/>
            </a:pPr>
            <a:r>
              <a:rPr lang="en-GB" sz="3000" kern="1200" baseline="0" dirty="0" smtClean="0">
                <a:solidFill>
                  <a:schemeClr val="tx1"/>
                </a:solidFill>
                <a:latin typeface="Arial" charset="0"/>
                <a:cs typeface="Arial" charset="0"/>
              </a:rPr>
              <a:t>explores </a:t>
            </a:r>
            <a:r>
              <a:rPr lang="en-GB" sz="3000" b="1" kern="1200" baseline="0" dirty="0" smtClean="0">
                <a:solidFill>
                  <a:schemeClr val="tx1"/>
                </a:solidFill>
                <a:latin typeface="Arial" charset="0"/>
                <a:cs typeface="Arial" charset="0"/>
              </a:rPr>
              <a:t>significant content</a:t>
            </a:r>
          </a:p>
          <a:p>
            <a:endParaRPr lang="en-GB" sz="3000" kern="1200" baseline="0" dirty="0" smtClean="0">
              <a:solidFill>
                <a:schemeClr val="tx1"/>
              </a:solidFill>
              <a:latin typeface="Arial" charset="0"/>
              <a:cs typeface="Arial" charset="0"/>
            </a:endParaRPr>
          </a:p>
          <a:p>
            <a:pPr>
              <a:buNone/>
            </a:pPr>
            <a:r>
              <a:rPr lang="en-GB" sz="3000" kern="1200" baseline="0" dirty="0" smtClean="0">
                <a:solidFill>
                  <a:schemeClr val="tx1"/>
                </a:solidFill>
                <a:latin typeface="Arial" charset="0"/>
                <a:cs typeface="Arial" charset="0"/>
              </a:rPr>
              <a:t>	</a:t>
            </a:r>
          </a:p>
          <a:p>
            <a:pPr>
              <a:buNone/>
            </a:pPr>
            <a:r>
              <a:rPr lang="en-GB" sz="3000" kern="1200" baseline="0" dirty="0" smtClean="0">
                <a:solidFill>
                  <a:schemeClr val="tx1"/>
                </a:solidFill>
                <a:latin typeface="Arial" charset="0"/>
                <a:cs typeface="Arial" charset="0"/>
              </a:rPr>
              <a:t>Working together, these four characteristics define an IB education. </a:t>
            </a:r>
            <a:endParaRPr lang="en-GB" sz="3000"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3</a:t>
            </a:fld>
            <a:endParaRPr lang="en-GB"/>
          </a:p>
        </p:txBody>
      </p:sp>
    </p:spTree>
    <p:extLst>
      <p:ext uri="{BB962C8B-B14F-4D97-AF65-F5344CB8AC3E}">
        <p14:creationId xmlns:p14="http://schemas.microsoft.com/office/powerpoint/2010/main" val="65199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5600" indent="-35560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EFB67C6D-3E85-4EC7-BF3A-00674D41BBE8}" type="slidenum">
              <a:rPr lang="en-US" smtClean="0"/>
              <a:pPr>
                <a:defRPr/>
              </a:pPr>
              <a:t>5</a:t>
            </a:fld>
            <a:endParaRPr lang="en-US"/>
          </a:p>
        </p:txBody>
      </p:sp>
    </p:spTree>
    <p:extLst>
      <p:ext uri="{BB962C8B-B14F-4D97-AF65-F5344CB8AC3E}">
        <p14:creationId xmlns:p14="http://schemas.microsoft.com/office/powerpoint/2010/main" val="261617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4" name="Picture 3" descr="Corporate slide 0.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Section Header">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title"/>
          </p:nvPr>
        </p:nvSpPr>
        <p:spPr>
          <a:xfrm>
            <a:off x="1343541" y="2749335"/>
            <a:ext cx="7487000" cy="967617"/>
          </a:xfrm>
          <a:noFill/>
          <a:ln w="9525">
            <a:noFill/>
            <a:miter lim="800000"/>
            <a:headEnd/>
            <a:tailEnd/>
          </a:ln>
          <a:effectLst/>
        </p:spPr>
        <p:txBody>
          <a:bodyPr anchor="ctr"/>
          <a:lstStyle>
            <a:lvl1pPr algn="ctr" rtl="0" eaLnBrk="1" fontAlgn="base" hangingPunct="1">
              <a:spcBef>
                <a:spcPct val="0"/>
              </a:spcBef>
              <a:spcAft>
                <a:spcPct val="0"/>
              </a:spcAft>
              <a:defRPr lang="en-GB" sz="4800" b="1" kern="1200" cap="none" baseline="0" dirty="0">
                <a:solidFill>
                  <a:schemeClr val="bg1"/>
                </a:solidFill>
                <a:latin typeface="Myriad Pro" pitchFamily="34" charset="0"/>
                <a:ea typeface="+mj-ea"/>
                <a:cs typeface="+mj-cs"/>
              </a:defRPr>
            </a:lvl1pPr>
          </a:lstStyle>
          <a:p>
            <a:pPr lvl="0"/>
            <a:r>
              <a:rPr lang="en-US" dirty="0" smtClean="0"/>
              <a:t>Click to edit Master title style</a:t>
            </a:r>
            <a:endParaRPr lang="en-GB"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90301-5053-46EC-A30F-EEAD331E7A64}" type="datetimeFigureOut">
              <a:rPr lang="en-GB" smtClean="0"/>
              <a:pPr/>
              <a:t>15/11/2014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A9FE5-300E-468E-931B-7844B64B546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90301-5053-46EC-A30F-EEAD331E7A64}" type="datetimeFigureOut">
              <a:rPr lang="en-GB" smtClean="0"/>
              <a:pPr/>
              <a:t>15/11/2014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A9FE5-300E-468E-931B-7844B64B546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628800"/>
          <a:ext cx="643237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ttps://encrypted-tbn1.gstatic.com/images?q=tbn:ANd9GcQkAcMI76dhOQov2mbSw70Y1qc9YABMhfCZ8kD_dUuN8S6PoeNK_AQ-AwwA"/>
          <p:cNvPicPr/>
          <p:nvPr/>
        </p:nvPicPr>
        <p:blipFill>
          <a:blip r:embed="rId7" cstate="print"/>
          <a:srcRect/>
          <a:stretch>
            <a:fillRect/>
          </a:stretch>
        </p:blipFill>
        <p:spPr bwMode="auto">
          <a:xfrm>
            <a:off x="323528" y="4509120"/>
            <a:ext cx="1769524" cy="1837427"/>
          </a:xfrm>
          <a:prstGeom prst="rect">
            <a:avLst/>
          </a:prstGeom>
          <a:noFill/>
          <a:ln w="9525">
            <a:noFill/>
            <a:miter lim="800000"/>
            <a:headEnd/>
            <a:tailEnd/>
          </a:ln>
        </p:spPr>
      </p:pic>
      <p:sp>
        <p:nvSpPr>
          <p:cNvPr id="8" name="TextBox 7"/>
          <p:cNvSpPr txBox="1"/>
          <p:nvPr/>
        </p:nvSpPr>
        <p:spPr>
          <a:xfrm>
            <a:off x="971600" y="692696"/>
            <a:ext cx="4032448" cy="369332"/>
          </a:xfrm>
          <a:prstGeom prst="rect">
            <a:avLst/>
          </a:prstGeom>
          <a:solidFill>
            <a:schemeClr val="tx2">
              <a:lumMod val="40000"/>
              <a:lumOff val="60000"/>
            </a:schemeClr>
          </a:solidFill>
          <a:ln>
            <a:solidFill>
              <a:srgbClr val="00B0F0"/>
            </a:solidFill>
          </a:ln>
        </p:spPr>
        <p:txBody>
          <a:bodyPr wrap="square" rtlCol="0">
            <a:spAutoFit/>
          </a:bodyPr>
          <a:lstStyle/>
          <a:p>
            <a:r>
              <a:rPr lang="en-GB" b="1" kern="0" dirty="0" smtClean="0">
                <a:solidFill>
                  <a:srgbClr val="0070C0"/>
                </a:solidFill>
              </a:rPr>
              <a:t>Reflection in intercultural understanding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475656"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ttps://encrypted-tbn1.gstatic.com/images?q=tbn:ANd9GcQkAcMI76dhOQov2mbSw70Y1qc9YABMhfCZ8kD_dUuN8S6PoeNK_AQ-AwwA"/>
          <p:cNvPicPr/>
          <p:nvPr/>
        </p:nvPicPr>
        <p:blipFill>
          <a:blip r:embed="rId7" cstate="print"/>
          <a:srcRect/>
          <a:stretch>
            <a:fillRect/>
          </a:stretch>
        </p:blipFill>
        <p:spPr bwMode="auto">
          <a:xfrm>
            <a:off x="179512" y="4797152"/>
            <a:ext cx="1769524" cy="1837427"/>
          </a:xfrm>
          <a:prstGeom prst="rect">
            <a:avLst/>
          </a:prstGeom>
          <a:noFill/>
          <a:ln w="9525">
            <a:noFill/>
            <a:miter lim="800000"/>
            <a:headEnd/>
            <a:tailEnd/>
          </a:ln>
        </p:spPr>
      </p:pic>
      <p:sp>
        <p:nvSpPr>
          <p:cNvPr id="6" name="TextBox 5"/>
          <p:cNvSpPr txBox="1"/>
          <p:nvPr/>
        </p:nvSpPr>
        <p:spPr>
          <a:xfrm>
            <a:off x="971600" y="836712"/>
            <a:ext cx="4032448" cy="369332"/>
          </a:xfrm>
          <a:prstGeom prst="rect">
            <a:avLst/>
          </a:prstGeom>
          <a:solidFill>
            <a:schemeClr val="tx2">
              <a:lumMod val="40000"/>
              <a:lumOff val="60000"/>
            </a:schemeClr>
          </a:solidFill>
          <a:ln>
            <a:solidFill>
              <a:srgbClr val="00B0F0"/>
            </a:solidFill>
          </a:ln>
        </p:spPr>
        <p:txBody>
          <a:bodyPr wrap="square" rtlCol="0">
            <a:spAutoFit/>
          </a:bodyPr>
          <a:lstStyle/>
          <a:p>
            <a:r>
              <a:rPr lang="en-GB" b="1" kern="0" dirty="0" smtClean="0">
                <a:solidFill>
                  <a:srgbClr val="0070C0"/>
                </a:solidFill>
              </a:rPr>
              <a:t>Reflection in global engagement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99592" y="404664"/>
            <a:ext cx="69847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2000" i="1" dirty="0" smtClean="0">
                <a:solidFill>
                  <a:srgbClr val="0070C0"/>
                </a:solidFill>
                <a:latin typeface="Arial" pitchFamily="34" charset="0"/>
                <a:cs typeface="Arial" pitchFamily="34" charset="0"/>
              </a:rPr>
              <a:t>“International mindedness is best defined as a ‘frame of mind’, perhaps though a philosophy for living would be more appropriate for it enables and empowers individuals with the ability to perceive the world in a manner that disregards the ‘self’ and its prejudices while embracing firmly a greater sense of the ‘other’. This takes the courage to be curious, to seek knowledge, to gain understanding, to encourage innovation and perhaps the most difficult of all, to develop a culture of acceptance. It is then that the responsible, considerate and informed global citizen emerges.” </a:t>
            </a:r>
          </a:p>
        </p:txBody>
      </p:sp>
      <p:pic>
        <p:nvPicPr>
          <p:cNvPr id="1025" name="Picture 1" descr="DSC_0005 (2)"/>
          <p:cNvPicPr>
            <a:picLocks noChangeAspect="1" noChangeArrowheads="1"/>
          </p:cNvPicPr>
          <p:nvPr/>
        </p:nvPicPr>
        <p:blipFill>
          <a:blip r:embed="rId2" cstate="print"/>
          <a:srcRect/>
          <a:stretch>
            <a:fillRect/>
          </a:stretch>
        </p:blipFill>
        <p:spPr bwMode="auto">
          <a:xfrm>
            <a:off x="3851920" y="3933056"/>
            <a:ext cx="1390650" cy="1685925"/>
          </a:xfrm>
          <a:prstGeom prst="rect">
            <a:avLst/>
          </a:prstGeom>
          <a:noFill/>
        </p:spPr>
      </p:pic>
      <p:sp>
        <p:nvSpPr>
          <p:cNvPr id="1027" name="Rectangle 3"/>
          <p:cNvSpPr>
            <a:spLocks noChangeArrowheads="1"/>
          </p:cNvSpPr>
          <p:nvPr/>
        </p:nvSpPr>
        <p:spPr bwMode="auto">
          <a:xfrm rot="10800000" flipV="1">
            <a:off x="3203848" y="5840978"/>
            <a:ext cx="28803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Kahiro</a:t>
            </a:r>
            <a:r>
              <a:rPr kumimoji="0" lang="en-GB"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sz="14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Maina</a:t>
            </a:r>
            <a:r>
              <a:rPr kumimoji="0" lang="en-GB"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IB student,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The Aga Khan </a:t>
            </a:r>
            <a:r>
              <a:rPr kumimoji="0" lang="en-GB" sz="14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Acdemy</a:t>
            </a:r>
            <a:r>
              <a:rPr kumimoji="0" lang="en-GB"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Nairobi</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b="0" dirty="0" smtClean="0"/>
              <a:t>“Education must include activities and processes that encourage an awareness of and commitment to the solution of global problems”</a:t>
            </a:r>
            <a:br>
              <a:rPr lang="en-GB" sz="2800" b="0" dirty="0" smtClean="0"/>
            </a:br>
            <a:r>
              <a:rPr lang="en-GB" sz="2800" dirty="0" smtClean="0"/>
              <a:t/>
            </a:r>
            <a:br>
              <a:rPr lang="en-GB" sz="2800" dirty="0" smtClean="0"/>
            </a:br>
            <a:r>
              <a:rPr lang="en-GB" sz="2000" b="0" dirty="0" smtClean="0"/>
              <a:t>………..George Walker, former IB Director General</a:t>
            </a:r>
            <a:endParaRPr lang="en-GB" sz="20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ub brand colours.png"/>
          <p:cNvPicPr>
            <a:picLocks noChangeAspect="1"/>
          </p:cNvPicPr>
          <p:nvPr/>
        </p:nvPicPr>
        <p:blipFill>
          <a:blip r:embed="rId3" cstate="print"/>
          <a:stretch>
            <a:fillRect/>
          </a:stretch>
        </p:blipFill>
        <p:spPr>
          <a:xfrm>
            <a:off x="351693" y="636836"/>
            <a:ext cx="8440615" cy="5584328"/>
          </a:xfrm>
          <a:prstGeom prst="rect">
            <a:avLst/>
          </a:prstGeom>
        </p:spPr>
      </p:pic>
      <p:pic>
        <p:nvPicPr>
          <p:cNvPr id="15" name="Picture 14" descr="Outer circle.png"/>
          <p:cNvPicPr>
            <a:picLocks noChangeAspect="1"/>
          </p:cNvPicPr>
          <p:nvPr/>
        </p:nvPicPr>
        <p:blipFill>
          <a:blip r:embed="rId4" cstate="print"/>
          <a:stretch>
            <a:fillRect/>
          </a:stretch>
        </p:blipFill>
        <p:spPr>
          <a:xfrm>
            <a:off x="209389" y="636836"/>
            <a:ext cx="8824629" cy="5838392"/>
          </a:xfrm>
          <a:prstGeom prst="rect">
            <a:avLst/>
          </a:prstGeom>
        </p:spPr>
      </p:pic>
      <p:pic>
        <p:nvPicPr>
          <p:cNvPr id="11" name="Picture 10" descr="White circle.png"/>
          <p:cNvPicPr>
            <a:picLocks noChangeAspect="1"/>
          </p:cNvPicPr>
          <p:nvPr/>
        </p:nvPicPr>
        <p:blipFill>
          <a:blip r:embed="rId5" cstate="print"/>
          <a:stretch>
            <a:fillRect/>
          </a:stretch>
        </p:blipFill>
        <p:spPr>
          <a:xfrm>
            <a:off x="1292163" y="1322847"/>
            <a:ext cx="6713662" cy="4441773"/>
          </a:xfrm>
          <a:prstGeom prst="rect">
            <a:avLst/>
          </a:prstGeom>
        </p:spPr>
      </p:pic>
      <p:sp>
        <p:nvSpPr>
          <p:cNvPr id="3" name="Title 3"/>
          <p:cNvSpPr txBox="1">
            <a:spLocks/>
          </p:cNvSpPr>
          <p:nvPr/>
        </p:nvSpPr>
        <p:spPr>
          <a:xfrm>
            <a:off x="1906871" y="338965"/>
            <a:ext cx="6911077" cy="595745"/>
          </a:xfrm>
          <a:prstGeom prst="rect">
            <a:avLst/>
          </a:prstGeom>
        </p:spPr>
        <p:txBody>
          <a:bodyPr/>
          <a:lstStyle/>
          <a:p>
            <a:pPr lvl="0">
              <a:defRPr/>
            </a:pPr>
            <a:r>
              <a:rPr lang="en-GB" sz="3200" b="1" dirty="0">
                <a:solidFill>
                  <a:srgbClr val="1AB7EA"/>
                </a:solidFill>
                <a:latin typeface="Arial Black" pitchFamily="34" charset="0"/>
                <a:ea typeface="+mj-ea"/>
                <a:cs typeface="Arial" pitchFamily="34" charset="0"/>
              </a:rPr>
              <a:t>What is an IB education?</a:t>
            </a:r>
          </a:p>
        </p:txBody>
      </p:sp>
      <p:sp>
        <p:nvSpPr>
          <p:cNvPr id="7" name="Content Placeholder 7"/>
          <p:cNvSpPr txBox="1">
            <a:spLocks/>
          </p:cNvSpPr>
          <p:nvPr/>
        </p:nvSpPr>
        <p:spPr>
          <a:xfrm>
            <a:off x="1139456" y="5615767"/>
            <a:ext cx="6866367" cy="808707"/>
          </a:xfrm>
          <a:prstGeom prst="rect">
            <a:avLst/>
          </a:prstGeom>
        </p:spPr>
        <p:txBody>
          <a:bodyPr/>
          <a:lstStyle/>
          <a:p>
            <a:r>
              <a:rPr lang="en-GB" sz="1600" kern="0" dirty="0">
                <a:solidFill>
                  <a:srgbClr val="004B65"/>
                </a:solidFill>
                <a:latin typeface="Myriad Pro" pitchFamily="34" charset="0"/>
              </a:rPr>
              <a:t>. </a:t>
            </a:r>
          </a:p>
          <a:p>
            <a:pPr marL="355600" indent="-355600" eaLnBrk="1" hangingPunct="1">
              <a:spcBef>
                <a:spcPts val="0"/>
              </a:spcBef>
              <a:spcAft>
                <a:spcPts val="600"/>
              </a:spcAft>
              <a:buClr>
                <a:srgbClr val="004B8D"/>
              </a:buClr>
              <a:defRPr/>
            </a:pPr>
            <a:r>
              <a:rPr lang="en-GB" sz="2000" b="1" kern="0" dirty="0">
                <a:solidFill>
                  <a:srgbClr val="004B65"/>
                </a:solidFill>
                <a:latin typeface="Myriad Pro" pitchFamily="34" charset="0"/>
              </a:rPr>
              <a:t> </a:t>
            </a:r>
            <a:endParaRPr lang="en-GB" sz="2000" kern="0" dirty="0">
              <a:solidFill>
                <a:srgbClr val="004B65"/>
              </a:solidFill>
              <a:latin typeface="Myriad Pro" pitchFamily="34" charset="0"/>
            </a:endParaRPr>
          </a:p>
          <a:p>
            <a:pPr marL="355600" indent="-355600" eaLnBrk="1" hangingPunct="1">
              <a:spcBef>
                <a:spcPts val="0"/>
              </a:spcBef>
              <a:spcAft>
                <a:spcPts val="600"/>
              </a:spcAft>
              <a:buClr>
                <a:srgbClr val="004B8D"/>
              </a:buClr>
              <a:buFont typeface="Arial" pitchFamily="34" charset="0"/>
              <a:buChar char="•"/>
              <a:defRPr/>
            </a:pPr>
            <a:endParaRPr lang="en-GB" sz="2600" kern="0" dirty="0">
              <a:solidFill>
                <a:srgbClr val="004B65"/>
              </a:solidFill>
              <a:latin typeface="Myriad Pro" pitchFamily="34" charset="0"/>
            </a:endParaRPr>
          </a:p>
        </p:txBody>
      </p:sp>
      <p:pic>
        <p:nvPicPr>
          <p:cNvPr id="9" name="Picture 8" descr="LP logo.png"/>
          <p:cNvPicPr>
            <a:picLocks noChangeAspect="1"/>
          </p:cNvPicPr>
          <p:nvPr/>
        </p:nvPicPr>
        <p:blipFill>
          <a:blip r:embed="rId6" cstate="print"/>
          <a:stretch>
            <a:fillRect/>
          </a:stretch>
        </p:blipFill>
        <p:spPr>
          <a:xfrm>
            <a:off x="3045444" y="1602281"/>
            <a:ext cx="3176932" cy="3728482"/>
          </a:xfrm>
          <a:prstGeom prst="rect">
            <a:avLst/>
          </a:prstGeom>
        </p:spPr>
      </p:pic>
      <p:pic>
        <p:nvPicPr>
          <p:cNvPr id="14" name="Picture 13" descr="Blue circle.png"/>
          <p:cNvPicPr>
            <a:picLocks noChangeAspect="1"/>
          </p:cNvPicPr>
          <p:nvPr/>
        </p:nvPicPr>
        <p:blipFill>
          <a:blip r:embed="rId7" cstate="print"/>
          <a:stretch>
            <a:fillRect/>
          </a:stretch>
        </p:blipFill>
        <p:spPr>
          <a:xfrm>
            <a:off x="526480" y="856368"/>
            <a:ext cx="8262442" cy="5466448"/>
          </a:xfrm>
          <a:prstGeom prst="rect">
            <a:avLst/>
          </a:prstGeom>
        </p:spPr>
      </p:pic>
    </p:spTree>
    <p:extLst>
      <p:ext uri="{BB962C8B-B14F-4D97-AF65-F5344CB8AC3E}">
        <p14:creationId xmlns:p14="http://schemas.microsoft.com/office/powerpoint/2010/main" val="3200466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edg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1052736"/>
            <a:ext cx="4752528" cy="461665"/>
          </a:xfrm>
          <a:prstGeom prst="rect">
            <a:avLst/>
          </a:prstGeom>
          <a:solidFill>
            <a:schemeClr val="tx2">
              <a:lumMod val="40000"/>
              <a:lumOff val="60000"/>
            </a:schemeClr>
          </a:solidFill>
          <a:ln>
            <a:solidFill>
              <a:srgbClr val="00B0F0"/>
            </a:solidFill>
          </a:ln>
        </p:spPr>
        <p:txBody>
          <a:bodyPr wrap="square" rtlCol="0">
            <a:spAutoFit/>
          </a:bodyPr>
          <a:lstStyle/>
          <a:p>
            <a:r>
              <a:rPr lang="en-GB" sz="2400" b="1" dirty="0" smtClean="0">
                <a:solidFill>
                  <a:schemeClr val="accent1">
                    <a:lumMod val="75000"/>
                  </a:schemeClr>
                </a:solidFill>
                <a:latin typeface="Arial" pitchFamily="34" charset="0"/>
                <a:cs typeface="Arial" pitchFamily="34" charset="0"/>
              </a:rPr>
              <a:t>Global contexts for education </a:t>
            </a:r>
            <a:endParaRPr lang="en-GB" sz="2400" b="1" dirty="0">
              <a:solidFill>
                <a:schemeClr val="accent1">
                  <a:lumMod val="75000"/>
                </a:schemeClr>
              </a:solidFill>
              <a:latin typeface="Arial" pitchFamily="34" charset="0"/>
              <a:cs typeface="Arial" pitchFamily="34" charset="0"/>
            </a:endParaRPr>
          </a:p>
        </p:txBody>
      </p:sp>
      <p:pic>
        <p:nvPicPr>
          <p:cNvPr id="4" name="Picture 7" descr="WIAIBE multilingual global engage graphic.jpg"/>
          <p:cNvPicPr>
            <a:picLocks noChangeAspect="1"/>
          </p:cNvPicPr>
          <p:nvPr/>
        </p:nvPicPr>
        <p:blipFill>
          <a:blip r:embed="rId2" cstate="print"/>
          <a:srcRect/>
          <a:stretch>
            <a:fillRect/>
          </a:stretch>
        </p:blipFill>
        <p:spPr bwMode="auto">
          <a:xfrm>
            <a:off x="1187624" y="2132856"/>
            <a:ext cx="7272338" cy="255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56176" y="5013176"/>
            <a:ext cx="2672862" cy="1524000"/>
            <a:chOff x="3048000" y="5134816"/>
            <a:chExt cx="3048000" cy="1723184"/>
          </a:xfrm>
        </p:grpSpPr>
        <p:pic>
          <p:nvPicPr>
            <p:cNvPr id="18" name="Picture 3"/>
            <p:cNvPicPr>
              <a:picLocks noChangeAspect="1" noChangeArrowheads="1"/>
            </p:cNvPicPr>
            <p:nvPr/>
          </p:nvPicPr>
          <p:blipFill>
            <a:blip r:embed="rId3" cstate="print"/>
            <a:srcRect/>
            <a:stretch>
              <a:fillRect/>
            </a:stretch>
          </p:blipFill>
          <p:spPr bwMode="auto">
            <a:xfrm>
              <a:off x="3048000" y="5134816"/>
              <a:ext cx="3048000" cy="1723184"/>
            </a:xfrm>
            <a:prstGeom prst="rect">
              <a:avLst/>
            </a:prstGeom>
            <a:noFill/>
            <a:ln w="9525">
              <a:noFill/>
              <a:miter lim="800000"/>
              <a:headEnd/>
              <a:tailEnd/>
            </a:ln>
          </p:spPr>
        </p:pic>
        <p:sp>
          <p:nvSpPr>
            <p:cNvPr id="19" name="Rectangle 18"/>
            <p:cNvSpPr/>
            <p:nvPr/>
          </p:nvSpPr>
          <p:spPr>
            <a:xfrm>
              <a:off x="3962400" y="65532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1"/>
          <p:cNvSpPr>
            <a:spLocks noGrp="1"/>
          </p:cNvSpPr>
          <p:nvPr>
            <p:ph type="title"/>
          </p:nvPr>
        </p:nvSpPr>
        <p:spPr>
          <a:xfrm>
            <a:off x="773723" y="908720"/>
            <a:ext cx="8018585" cy="1500174"/>
          </a:xfrm>
        </p:spPr>
        <p:txBody>
          <a:bodyPr>
            <a:normAutofit/>
          </a:bodyPr>
          <a:lstStyle/>
          <a:p>
            <a:pPr algn="l"/>
            <a:r>
              <a:rPr lang="en-GB" dirty="0" smtClean="0"/>
              <a:t/>
            </a:r>
            <a:br>
              <a:rPr lang="en-GB" dirty="0" smtClean="0"/>
            </a:br>
            <a:endParaRPr lang="en-GB" dirty="0"/>
          </a:p>
        </p:txBody>
      </p:sp>
      <p:sp>
        <p:nvSpPr>
          <p:cNvPr id="21" name="Content Placeholder 2"/>
          <p:cNvSpPr>
            <a:spLocks noGrp="1"/>
          </p:cNvSpPr>
          <p:nvPr>
            <p:ph idx="4294967295"/>
          </p:nvPr>
        </p:nvSpPr>
        <p:spPr>
          <a:xfrm>
            <a:off x="562708" y="1265239"/>
            <a:ext cx="7596554" cy="4525963"/>
          </a:xfrm>
          <a:prstGeom prst="rect">
            <a:avLst/>
          </a:prstGeom>
        </p:spPr>
        <p:txBody>
          <a:bodyPr>
            <a:normAutofit fontScale="85000" lnSpcReduction="20000"/>
          </a:bodyPr>
          <a:lstStyle/>
          <a:p>
            <a:pPr>
              <a:buNone/>
            </a:pPr>
            <a:r>
              <a:rPr lang="en-GB" sz="2000" dirty="0">
                <a:solidFill>
                  <a:srgbClr val="0070C0"/>
                </a:solidFill>
              </a:rPr>
              <a:t>	</a:t>
            </a:r>
            <a:endParaRPr lang="en-GB" sz="2000" dirty="0" smtClean="0">
              <a:solidFill>
                <a:srgbClr val="0070C0"/>
              </a:solidFill>
            </a:endParaRPr>
          </a:p>
          <a:p>
            <a:pPr>
              <a:buNone/>
            </a:pPr>
            <a:r>
              <a:rPr lang="en-GB" sz="2000" i="1" dirty="0" smtClean="0">
                <a:solidFill>
                  <a:srgbClr val="0070C0"/>
                </a:solidFill>
              </a:rPr>
              <a:t>	</a:t>
            </a:r>
            <a:r>
              <a:rPr lang="en-GB" sz="2400" i="1" dirty="0" smtClean="0">
                <a:solidFill>
                  <a:srgbClr val="0070C0"/>
                </a:solidFill>
                <a:latin typeface="Arial" pitchFamily="34" charset="0"/>
                <a:cs typeface="Arial" pitchFamily="34" charset="0"/>
              </a:rPr>
              <a:t>An IB education creates learning communities in which students learn about the world from the curriculum and from their interactions with other people. Intercultural understanding involves</a:t>
            </a:r>
          </a:p>
          <a:p>
            <a:pPr>
              <a:buNone/>
            </a:pPr>
            <a:endParaRPr lang="en-GB" sz="2400" i="1" dirty="0">
              <a:solidFill>
                <a:srgbClr val="0070C0"/>
              </a:solidFill>
              <a:latin typeface="Arial" pitchFamily="34" charset="0"/>
              <a:cs typeface="Arial" pitchFamily="34" charset="0"/>
            </a:endParaRPr>
          </a:p>
          <a:p>
            <a:pPr lvl="1"/>
            <a:r>
              <a:rPr lang="en-GB" sz="2400" i="1" dirty="0">
                <a:solidFill>
                  <a:srgbClr val="0070C0"/>
                </a:solidFill>
                <a:latin typeface="Arial" pitchFamily="34" charset="0"/>
                <a:cs typeface="Arial" pitchFamily="34" charset="0"/>
              </a:rPr>
              <a:t>recognizing and reflecting on one’s own perspective, as well as the perspective of </a:t>
            </a:r>
            <a:r>
              <a:rPr lang="en-GB" sz="2400" i="1" dirty="0" smtClean="0">
                <a:solidFill>
                  <a:srgbClr val="0070C0"/>
                </a:solidFill>
                <a:latin typeface="Arial" pitchFamily="34" charset="0"/>
                <a:cs typeface="Arial" pitchFamily="34" charset="0"/>
              </a:rPr>
              <a:t>others</a:t>
            </a:r>
          </a:p>
          <a:p>
            <a:pPr lvl="1">
              <a:buNone/>
            </a:pPr>
            <a:endParaRPr lang="en-GB" sz="2400" i="1" dirty="0">
              <a:solidFill>
                <a:srgbClr val="0070C0"/>
              </a:solidFill>
              <a:latin typeface="Arial" pitchFamily="34" charset="0"/>
              <a:cs typeface="Arial" pitchFamily="34" charset="0"/>
            </a:endParaRPr>
          </a:p>
          <a:p>
            <a:pPr lvl="1"/>
            <a:r>
              <a:rPr lang="en-GB" sz="2400" i="1" dirty="0">
                <a:solidFill>
                  <a:srgbClr val="0070C0"/>
                </a:solidFill>
                <a:latin typeface="Arial" pitchFamily="34" charset="0"/>
                <a:cs typeface="Arial" pitchFamily="34" charset="0"/>
              </a:rPr>
              <a:t>learning how to appreciate critically many beliefs, values, experiences and ways of </a:t>
            </a:r>
            <a:r>
              <a:rPr lang="en-GB" sz="2400" i="1" dirty="0" smtClean="0">
                <a:solidFill>
                  <a:srgbClr val="0070C0"/>
                </a:solidFill>
                <a:latin typeface="Arial" pitchFamily="34" charset="0"/>
                <a:cs typeface="Arial" pitchFamily="34" charset="0"/>
              </a:rPr>
              <a:t>knowing</a:t>
            </a:r>
          </a:p>
          <a:p>
            <a:pPr lvl="1">
              <a:buNone/>
            </a:pPr>
            <a:endParaRPr lang="en-GB" sz="2400" i="1" dirty="0">
              <a:solidFill>
                <a:srgbClr val="0070C0"/>
              </a:solidFill>
              <a:latin typeface="Arial" pitchFamily="34" charset="0"/>
              <a:cs typeface="Arial" pitchFamily="34" charset="0"/>
            </a:endParaRPr>
          </a:p>
          <a:p>
            <a:pPr lvl="1"/>
            <a:r>
              <a:rPr lang="en-GB" sz="2400" i="1" dirty="0">
                <a:solidFill>
                  <a:srgbClr val="0070C0"/>
                </a:solidFill>
                <a:latin typeface="Arial" pitchFamily="34" charset="0"/>
                <a:cs typeface="Arial" pitchFamily="34" charset="0"/>
              </a:rPr>
              <a:t>understanding the world’s rich cultural </a:t>
            </a:r>
            <a:r>
              <a:rPr lang="en-GB" sz="2400" i="1" dirty="0" smtClean="0">
                <a:solidFill>
                  <a:srgbClr val="0070C0"/>
                </a:solidFill>
                <a:latin typeface="Arial" pitchFamily="34" charset="0"/>
                <a:cs typeface="Arial" pitchFamily="34" charset="0"/>
              </a:rPr>
              <a:t>heritage</a:t>
            </a:r>
          </a:p>
          <a:p>
            <a:pPr lvl="1">
              <a:buNone/>
            </a:pPr>
            <a:endParaRPr lang="en-GB" sz="2400" i="1" dirty="0">
              <a:solidFill>
                <a:srgbClr val="0070C0"/>
              </a:solidFill>
              <a:latin typeface="Arial" pitchFamily="34" charset="0"/>
              <a:cs typeface="Arial" pitchFamily="34" charset="0"/>
            </a:endParaRPr>
          </a:p>
          <a:p>
            <a:pPr lvl="1"/>
            <a:r>
              <a:rPr lang="en-GB" sz="2400" i="1" dirty="0">
                <a:solidFill>
                  <a:srgbClr val="0070C0"/>
                </a:solidFill>
                <a:latin typeface="Arial" pitchFamily="34" charset="0"/>
                <a:cs typeface="Arial" pitchFamily="34" charset="0"/>
              </a:rPr>
              <a:t>exploring human commonality, diversity and interconnection</a:t>
            </a:r>
          </a:p>
          <a:p>
            <a:pPr lvl="1">
              <a:buNone/>
            </a:pPr>
            <a:endParaRPr lang="en-GB" sz="2000" dirty="0">
              <a:latin typeface="Arial" pitchFamily="34" charset="0"/>
              <a:cs typeface="Arial" pitchFamily="34" charset="0"/>
            </a:endParaRPr>
          </a:p>
        </p:txBody>
      </p:sp>
      <p:sp>
        <p:nvSpPr>
          <p:cNvPr id="16" name="TextBox 15"/>
          <p:cNvSpPr txBox="1"/>
          <p:nvPr/>
        </p:nvSpPr>
        <p:spPr>
          <a:xfrm>
            <a:off x="562708" y="5562602"/>
            <a:ext cx="2250831" cy="923330"/>
          </a:xfrm>
          <a:prstGeom prst="rect">
            <a:avLst/>
          </a:prstGeom>
          <a:noFill/>
        </p:spPr>
        <p:txBody>
          <a:bodyPr wrap="square" rtlCol="0">
            <a:spAutoFit/>
          </a:bodyPr>
          <a:lstStyle/>
          <a:p>
            <a:pPr algn="ctr"/>
            <a:r>
              <a:rPr lang="en-GB" dirty="0">
                <a:solidFill>
                  <a:schemeClr val="bg1"/>
                </a:solidFill>
              </a:rPr>
              <a:t>Multilingualism and</a:t>
            </a:r>
          </a:p>
          <a:p>
            <a:pPr algn="ctr"/>
            <a:r>
              <a:rPr lang="en-GB" dirty="0">
                <a:solidFill>
                  <a:schemeClr val="bg1"/>
                </a:solidFill>
              </a:rPr>
              <a:t>intercultural understanding</a:t>
            </a:r>
          </a:p>
        </p:txBody>
      </p:sp>
      <p:sp>
        <p:nvSpPr>
          <p:cNvPr id="15" name="Title 1"/>
          <p:cNvSpPr txBox="1">
            <a:spLocks/>
          </p:cNvSpPr>
          <p:nvPr/>
        </p:nvSpPr>
        <p:spPr bwMode="auto">
          <a:xfrm>
            <a:off x="395536" y="476672"/>
            <a:ext cx="8085522"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GB" sz="2400" b="1" kern="0" dirty="0">
                <a:solidFill>
                  <a:srgbClr val="0070C0"/>
                </a:solidFill>
                <a:latin typeface="Arial" pitchFamily="34" charset="0"/>
                <a:cs typeface="Arial" pitchFamily="34" charset="0"/>
              </a:rPr>
              <a:t>Internationally-minded people understand language and culture</a:t>
            </a:r>
            <a:r>
              <a:rPr lang="en-GB" sz="2400" b="1" kern="0" dirty="0">
                <a:solidFill>
                  <a:srgbClr val="004B8D"/>
                </a:solidFill>
                <a:latin typeface="Arial" pitchFamily="34" charset="0"/>
                <a:ea typeface="+mj-ea"/>
                <a:cs typeface="Arial" pitchFamily="34" charset="0"/>
              </a:rPr>
              <a:t/>
            </a:r>
            <a:br>
              <a:rPr lang="en-GB" sz="2400" b="1" kern="0" dirty="0">
                <a:solidFill>
                  <a:srgbClr val="004B8D"/>
                </a:solidFill>
                <a:latin typeface="Arial" pitchFamily="34" charset="0"/>
                <a:ea typeface="+mj-ea"/>
                <a:cs typeface="Arial" pitchFamily="34" charset="0"/>
              </a:rPr>
            </a:br>
            <a:endParaRPr lang="en-GB" sz="2400" b="1" kern="0" dirty="0">
              <a:solidFill>
                <a:srgbClr val="004B8D"/>
              </a:solidFill>
              <a:latin typeface="Arial" pitchFamily="34" charset="0"/>
              <a:ea typeface="+mj-ea"/>
              <a:cs typeface="Arial" pitchFamily="34" charset="0"/>
            </a:endParaRPr>
          </a:p>
        </p:txBody>
      </p:sp>
    </p:spTree>
    <p:extLst>
      <p:ext uri="{BB962C8B-B14F-4D97-AF65-F5344CB8AC3E}">
        <p14:creationId xmlns:p14="http://schemas.microsoft.com/office/powerpoint/2010/main" val="284451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13741" y="5865611"/>
            <a:ext cx="1338862" cy="260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p:cNvPicPr>
            <a:picLocks noChangeAspect="1" noChangeArrowheads="1"/>
          </p:cNvPicPr>
          <p:nvPr/>
        </p:nvPicPr>
        <p:blipFill>
          <a:blip r:embed="rId2" cstate="print"/>
          <a:srcRect/>
          <a:stretch>
            <a:fillRect/>
          </a:stretch>
        </p:blipFill>
        <p:spPr bwMode="auto">
          <a:xfrm>
            <a:off x="7020272" y="5373216"/>
            <a:ext cx="1944216" cy="1224137"/>
          </a:xfrm>
          <a:prstGeom prst="rect">
            <a:avLst/>
          </a:prstGeom>
          <a:noFill/>
          <a:ln w="9525">
            <a:noFill/>
            <a:miter lim="800000"/>
            <a:headEnd/>
            <a:tailEnd/>
          </a:ln>
        </p:spPr>
      </p:pic>
      <p:sp>
        <p:nvSpPr>
          <p:cNvPr id="8" name="Content Placeholder 2"/>
          <p:cNvSpPr>
            <a:spLocks noGrp="1"/>
          </p:cNvSpPr>
          <p:nvPr>
            <p:ph idx="4294967295"/>
          </p:nvPr>
        </p:nvSpPr>
        <p:spPr>
          <a:xfrm>
            <a:off x="323528" y="476672"/>
            <a:ext cx="8352928" cy="6048672"/>
          </a:xfrm>
          <a:prstGeom prst="rect">
            <a:avLst/>
          </a:prstGeom>
        </p:spPr>
        <p:txBody>
          <a:bodyPr>
            <a:normAutofit fontScale="40000" lnSpcReduction="20000"/>
          </a:bodyPr>
          <a:lstStyle/>
          <a:p>
            <a:pPr>
              <a:buNone/>
            </a:pPr>
            <a:r>
              <a:rPr lang="en-GB" sz="2000" dirty="0">
                <a:solidFill>
                  <a:srgbClr val="0070C0"/>
                </a:solidFill>
              </a:rPr>
              <a:t>	</a:t>
            </a:r>
          </a:p>
          <a:p>
            <a:pPr>
              <a:buNone/>
            </a:pPr>
            <a:r>
              <a:rPr lang="en-GB" sz="1600" i="1" dirty="0">
                <a:solidFill>
                  <a:srgbClr val="0070C0"/>
                </a:solidFill>
              </a:rPr>
              <a:t>	</a:t>
            </a:r>
            <a:r>
              <a:rPr lang="en-GB" sz="6000" b="1" kern="0" dirty="0">
                <a:solidFill>
                  <a:srgbClr val="0070C0"/>
                </a:solidFill>
                <a:latin typeface="Arial" pitchFamily="34" charset="0"/>
                <a:cs typeface="Arial" pitchFamily="34" charset="0"/>
              </a:rPr>
              <a:t>Internationally minded people are globally engaged </a:t>
            </a:r>
            <a:endParaRPr lang="en-GB" sz="6000" b="1" kern="0" dirty="0" smtClean="0">
              <a:solidFill>
                <a:srgbClr val="0070C0"/>
              </a:solidFill>
              <a:latin typeface="Arial" pitchFamily="34" charset="0"/>
              <a:cs typeface="Arial" pitchFamily="34" charset="0"/>
            </a:endParaRPr>
          </a:p>
          <a:p>
            <a:pPr>
              <a:buNone/>
            </a:pPr>
            <a:endParaRPr lang="en-GB" sz="5000" b="1" kern="0" dirty="0">
              <a:solidFill>
                <a:srgbClr val="0070C0"/>
              </a:solidFill>
              <a:latin typeface="Arial" pitchFamily="34" charset="0"/>
              <a:cs typeface="Arial" pitchFamily="34" charset="0"/>
            </a:endParaRPr>
          </a:p>
          <a:p>
            <a:pPr>
              <a:buNone/>
            </a:pPr>
            <a:r>
              <a:rPr lang="en-GB" sz="5000" i="1" dirty="0" smtClean="0">
                <a:solidFill>
                  <a:srgbClr val="0070C0"/>
                </a:solidFill>
                <a:latin typeface="Arial" pitchFamily="34" charset="0"/>
                <a:cs typeface="Arial" pitchFamily="34" charset="0"/>
              </a:rPr>
              <a:t>     Global </a:t>
            </a:r>
            <a:r>
              <a:rPr lang="en-GB" sz="5000" i="1" dirty="0">
                <a:solidFill>
                  <a:srgbClr val="0070C0"/>
                </a:solidFill>
                <a:latin typeface="Arial" pitchFamily="34" charset="0"/>
                <a:cs typeface="Arial" pitchFamily="34" charset="0"/>
              </a:rPr>
              <a:t>engagement represents a commitment to address humanity’s greatest 21st century challenges in the classroom and beyond. </a:t>
            </a:r>
            <a:endParaRPr lang="en-GB" sz="5000" i="1" dirty="0" smtClean="0">
              <a:solidFill>
                <a:srgbClr val="0070C0"/>
              </a:solidFill>
              <a:latin typeface="Arial" pitchFamily="34" charset="0"/>
              <a:cs typeface="Arial" pitchFamily="34" charset="0"/>
            </a:endParaRPr>
          </a:p>
          <a:p>
            <a:pPr>
              <a:buNone/>
            </a:pPr>
            <a:r>
              <a:rPr lang="en-GB" sz="5000" i="1" dirty="0" smtClean="0">
                <a:solidFill>
                  <a:srgbClr val="0070C0"/>
                </a:solidFill>
                <a:latin typeface="Arial" pitchFamily="34" charset="0"/>
                <a:cs typeface="Arial" pitchFamily="34" charset="0"/>
              </a:rPr>
              <a:t>    IB </a:t>
            </a:r>
            <a:r>
              <a:rPr lang="en-GB" sz="5000" i="1" dirty="0">
                <a:solidFill>
                  <a:srgbClr val="0070C0"/>
                </a:solidFill>
                <a:latin typeface="Arial" pitchFamily="34" charset="0"/>
                <a:cs typeface="Arial" pitchFamily="34" charset="0"/>
              </a:rPr>
              <a:t>World Schools :</a:t>
            </a:r>
          </a:p>
          <a:p>
            <a:pPr>
              <a:buNone/>
            </a:pPr>
            <a:endParaRPr lang="en-GB" sz="5000" i="1" dirty="0">
              <a:solidFill>
                <a:srgbClr val="0070C0"/>
              </a:solidFill>
              <a:latin typeface="Arial" pitchFamily="34" charset="0"/>
              <a:cs typeface="Arial" pitchFamily="34" charset="0"/>
            </a:endParaRPr>
          </a:p>
          <a:p>
            <a:pPr lvl="1"/>
            <a:r>
              <a:rPr lang="en-GB" sz="5000" i="1" dirty="0">
                <a:solidFill>
                  <a:srgbClr val="0070C0"/>
                </a:solidFill>
                <a:latin typeface="Arial" pitchFamily="34" charset="0"/>
                <a:cs typeface="Arial" pitchFamily="34" charset="0"/>
              </a:rPr>
              <a:t>develop opportunities for sustained inquiry into a wide range of locally, nationally and globally-significant issues and </a:t>
            </a:r>
            <a:r>
              <a:rPr lang="en-GB" sz="5000" i="1" dirty="0" smtClean="0">
                <a:solidFill>
                  <a:srgbClr val="0070C0"/>
                </a:solidFill>
                <a:latin typeface="Arial" pitchFamily="34" charset="0"/>
                <a:cs typeface="Arial" pitchFamily="34" charset="0"/>
              </a:rPr>
              <a:t>ideas</a:t>
            </a:r>
          </a:p>
          <a:p>
            <a:pPr lvl="1">
              <a:buNone/>
            </a:pPr>
            <a:endParaRPr lang="en-GB" sz="5000" i="1" dirty="0">
              <a:solidFill>
                <a:srgbClr val="0070C0"/>
              </a:solidFill>
              <a:latin typeface="Arial" pitchFamily="34" charset="0"/>
              <a:cs typeface="Arial" pitchFamily="34" charset="0"/>
            </a:endParaRPr>
          </a:p>
          <a:p>
            <a:pPr lvl="1"/>
            <a:r>
              <a:rPr lang="en-GB" sz="5000" i="1" dirty="0">
                <a:solidFill>
                  <a:srgbClr val="0070C0"/>
                </a:solidFill>
                <a:latin typeface="Arial" pitchFamily="34" charset="0"/>
                <a:cs typeface="Arial" pitchFamily="34" charset="0"/>
              </a:rPr>
              <a:t>explore  global concerns, including the environment, development, conflict, rights, and cooperation &amp; governance across a variety of geographical and cultural dimensions </a:t>
            </a:r>
            <a:endParaRPr lang="en-GB" sz="5000" i="1" dirty="0" smtClean="0">
              <a:solidFill>
                <a:srgbClr val="0070C0"/>
              </a:solidFill>
              <a:latin typeface="Arial" pitchFamily="34" charset="0"/>
              <a:cs typeface="Arial" pitchFamily="34" charset="0"/>
            </a:endParaRPr>
          </a:p>
          <a:p>
            <a:pPr lvl="1">
              <a:buNone/>
            </a:pPr>
            <a:endParaRPr lang="en-GB" sz="5000" i="1" dirty="0">
              <a:solidFill>
                <a:srgbClr val="0070C0"/>
              </a:solidFill>
              <a:latin typeface="Arial" pitchFamily="34" charset="0"/>
              <a:cs typeface="Arial" pitchFamily="34" charset="0"/>
            </a:endParaRPr>
          </a:p>
          <a:p>
            <a:pPr lvl="1"/>
            <a:r>
              <a:rPr lang="en-GB" sz="5000" i="1" dirty="0">
                <a:solidFill>
                  <a:srgbClr val="0070C0"/>
                </a:solidFill>
                <a:latin typeface="Arial" pitchFamily="34" charset="0"/>
                <a:cs typeface="Arial" pitchFamily="34" charset="0"/>
              </a:rPr>
              <a:t>critically consider power and privilege in their inquiry, action, and </a:t>
            </a:r>
            <a:r>
              <a:rPr lang="en-GB" sz="5000" i="1" dirty="0" smtClean="0">
                <a:solidFill>
                  <a:srgbClr val="0070C0"/>
                </a:solidFill>
                <a:latin typeface="Arial" pitchFamily="34" charset="0"/>
                <a:cs typeface="Arial" pitchFamily="34" charset="0"/>
              </a:rPr>
              <a:t>reflection</a:t>
            </a:r>
          </a:p>
          <a:p>
            <a:pPr lvl="1">
              <a:buNone/>
            </a:pPr>
            <a:endParaRPr lang="en-GB" sz="5000" i="1" dirty="0">
              <a:solidFill>
                <a:srgbClr val="0070C0"/>
              </a:solidFill>
              <a:latin typeface="Arial" pitchFamily="34" charset="0"/>
              <a:cs typeface="Arial" pitchFamily="34" charset="0"/>
            </a:endParaRPr>
          </a:p>
          <a:p>
            <a:pPr lvl="1"/>
            <a:r>
              <a:rPr lang="en-GB" sz="5000" i="1" dirty="0">
                <a:solidFill>
                  <a:srgbClr val="0070C0"/>
                </a:solidFill>
                <a:latin typeface="Arial" pitchFamily="34" charset="0"/>
                <a:cs typeface="Arial" pitchFamily="34" charset="0"/>
              </a:rPr>
              <a:t>recognize that the living hold the earth and its resources in trust for future generations.</a:t>
            </a:r>
          </a:p>
          <a:p>
            <a:pPr>
              <a:buNone/>
            </a:pPr>
            <a:r>
              <a:rPr lang="en-GB" sz="5000" dirty="0">
                <a:solidFill>
                  <a:srgbClr val="0070C0"/>
                </a:solidFill>
                <a:latin typeface="Arial" pitchFamily="34" charset="0"/>
                <a:cs typeface="Arial" pitchFamily="34" charset="0"/>
              </a:rPr>
              <a:t>		</a:t>
            </a:r>
            <a:endParaRPr lang="en-GB" sz="5000" b="1" dirty="0">
              <a:solidFill>
                <a:srgbClr val="0070C0"/>
              </a:solidFill>
              <a:latin typeface="Arial" pitchFamily="34" charset="0"/>
              <a:cs typeface="Arial" pitchFamily="34" charset="0"/>
            </a:endParaRPr>
          </a:p>
          <a:p>
            <a:endParaRPr lang="en-GB" sz="5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764704"/>
            <a:ext cx="741682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GB" sz="2000" i="1" dirty="0" smtClean="0">
              <a:solidFill>
                <a:srgbClr val="0070C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i="1" dirty="0" smtClean="0">
                <a:solidFill>
                  <a:srgbClr val="0070C0"/>
                </a:solidFill>
                <a:latin typeface="Arial" pitchFamily="34" charset="0"/>
                <a:cs typeface="Arial" pitchFamily="34" charset="0"/>
              </a:rPr>
              <a:t>In order to understand difference, students need to examine their own assumptions and perspectives. Through this process of critical self-reflection, students increase their competencies for understanding human communities and cultures. Practicing open-mindedness, students grow in their abilities to learn, re-learn and unlearn what they know about the world.</a:t>
            </a:r>
          </a:p>
          <a:p>
            <a:pPr marL="0" marR="0" lvl="0" indent="0" algn="l" defTabSz="914400" rtl="0" eaLnBrk="0" fontAlgn="base" latinLnBrk="0" hangingPunct="0">
              <a:lnSpc>
                <a:spcPct val="100000"/>
              </a:lnSpc>
              <a:spcBef>
                <a:spcPct val="0"/>
              </a:spcBef>
              <a:spcAft>
                <a:spcPct val="0"/>
              </a:spcAft>
              <a:buClrTx/>
              <a:buSzTx/>
              <a:buFontTx/>
              <a:buNone/>
              <a:tabLst/>
            </a:pPr>
            <a:endParaRPr lang="en-GB" sz="2000" i="1" dirty="0" smtClean="0">
              <a:solidFill>
                <a:srgbClr val="0070C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i="1" dirty="0" smtClean="0">
                <a:solidFill>
                  <a:srgbClr val="0070C0"/>
                </a:solidFill>
              </a:rPr>
              <a:t> </a:t>
            </a:r>
          </a:p>
        </p:txBody>
      </p:sp>
      <p:pic>
        <p:nvPicPr>
          <p:cNvPr id="1026" name="Picture 2" descr="C:\Users\sumayaa\Pictures\MUN\MYP 002.jpg"/>
          <p:cNvPicPr>
            <a:picLocks noChangeAspect="1" noChangeArrowheads="1"/>
          </p:cNvPicPr>
          <p:nvPr/>
        </p:nvPicPr>
        <p:blipFill>
          <a:blip r:embed="rId2" cstate="print"/>
          <a:srcRect/>
          <a:stretch>
            <a:fillRect/>
          </a:stretch>
        </p:blipFill>
        <p:spPr bwMode="auto">
          <a:xfrm>
            <a:off x="5076056" y="3501008"/>
            <a:ext cx="2567608" cy="30900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1268760"/>
            <a:ext cx="6552728" cy="2554545"/>
          </a:xfrm>
          <a:prstGeom prst="rect">
            <a:avLst/>
          </a:prstGeom>
        </p:spPr>
        <p:txBody>
          <a:bodyPr wrap="square">
            <a:spAutoFit/>
          </a:bodyPr>
          <a:lstStyle/>
          <a:p>
            <a:r>
              <a:rPr lang="en-GB" sz="2000" i="1" dirty="0" smtClean="0">
                <a:solidFill>
                  <a:srgbClr val="0070C0"/>
                </a:solidFill>
                <a:latin typeface="Arial" pitchFamily="34" charset="0"/>
                <a:cs typeface="Arial" pitchFamily="34" charset="0"/>
              </a:rPr>
              <a:t>In IB programmes, students learn to inquire into diverse perspectives which provide opportunities for them to extend their cultural horizons and enrich the resources they can bring to critically appreciate alternative world views. Intercultural understanding should lead toward action, as students develop their capacity for complex interaction with the many people and cultures living together in highly-globalized societies.</a:t>
            </a:r>
            <a:endParaRPr lang="en-GB" sz="2000" dirty="0">
              <a:latin typeface="Arial" pitchFamily="34" charset="0"/>
              <a:cs typeface="Arial" pitchFamily="34" charset="0"/>
            </a:endParaRPr>
          </a:p>
        </p:txBody>
      </p:sp>
      <p:pic>
        <p:nvPicPr>
          <p:cNvPr id="2050" name="Picture 2" descr="C:\Users\sumayaa\Pictures\MUN\140131_Friday_0312[1].jpg"/>
          <p:cNvPicPr>
            <a:picLocks noChangeAspect="1" noChangeArrowheads="1"/>
          </p:cNvPicPr>
          <p:nvPr/>
        </p:nvPicPr>
        <p:blipFill>
          <a:blip r:embed="rId2" cstate="print"/>
          <a:srcRect/>
          <a:stretch>
            <a:fillRect/>
          </a:stretch>
        </p:blipFill>
        <p:spPr bwMode="auto">
          <a:xfrm>
            <a:off x="6012160" y="4005064"/>
            <a:ext cx="2376264" cy="2520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619672" y="1700808"/>
          <a:ext cx="595198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https://encrypted-tbn1.gstatic.com/images?q=tbn:ANd9GcQkAcMI76dhOQov2mbSw70Y1qc9YABMhfCZ8kD_dUuN8S6PoeNK_AQ-AwwA"/>
          <p:cNvPicPr/>
          <p:nvPr/>
        </p:nvPicPr>
        <p:blipFill>
          <a:blip r:embed="rId7" cstate="print"/>
          <a:srcRect/>
          <a:stretch>
            <a:fillRect/>
          </a:stretch>
        </p:blipFill>
        <p:spPr bwMode="auto">
          <a:xfrm>
            <a:off x="683568" y="4869160"/>
            <a:ext cx="1769524" cy="1837427"/>
          </a:xfrm>
          <a:prstGeom prst="rect">
            <a:avLst/>
          </a:prstGeom>
          <a:noFill/>
          <a:ln w="9525">
            <a:noFill/>
            <a:miter lim="800000"/>
            <a:headEnd/>
            <a:tailEnd/>
          </a:ln>
        </p:spPr>
      </p:pic>
      <p:sp>
        <p:nvSpPr>
          <p:cNvPr id="7" name="TextBox 6"/>
          <p:cNvSpPr txBox="1"/>
          <p:nvPr/>
        </p:nvSpPr>
        <p:spPr>
          <a:xfrm>
            <a:off x="827584" y="836712"/>
            <a:ext cx="3744416" cy="369332"/>
          </a:xfrm>
          <a:prstGeom prst="rect">
            <a:avLst/>
          </a:prstGeom>
          <a:solidFill>
            <a:schemeClr val="tx2">
              <a:lumMod val="40000"/>
              <a:lumOff val="60000"/>
            </a:schemeClr>
          </a:solidFill>
          <a:ln>
            <a:solidFill>
              <a:srgbClr val="00B0F0"/>
            </a:solidFill>
          </a:ln>
        </p:spPr>
        <p:txBody>
          <a:bodyPr wrap="square" rtlCol="0">
            <a:spAutoFit/>
          </a:bodyPr>
          <a:lstStyle/>
          <a:p>
            <a:r>
              <a:rPr lang="en-GB" b="1" kern="0" dirty="0" smtClean="0">
                <a:solidFill>
                  <a:srgbClr val="0070C0"/>
                </a:solidFill>
              </a:rPr>
              <a:t>Inquiry in multilingualism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9300</TotalTime>
  <Words>379</Words>
  <Application>Microsoft Office PowerPoint</Application>
  <PresentationFormat>On-screen Show (4:3)</PresentationFormat>
  <Paragraphs>63</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“Education must include activities and processes that encourage an awareness of and commitment to the solution of global problems”  ………..George Walker, former IB Director General</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sumayaa</dc:creator>
  <cp:lastModifiedBy>Carolina Salter</cp:lastModifiedBy>
  <cp:revision>16</cp:revision>
  <dcterms:created xsi:type="dcterms:W3CDTF">2014-09-03T06:37:35Z</dcterms:created>
  <dcterms:modified xsi:type="dcterms:W3CDTF">2014-11-15T17:52:39Z</dcterms:modified>
</cp:coreProperties>
</file>