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7" r:id="rId5"/>
    <p:sldId id="270" r:id="rId6"/>
    <p:sldId id="272" r:id="rId7"/>
    <p:sldId id="269" r:id="rId8"/>
    <p:sldId id="264" r:id="rId9"/>
    <p:sldId id="268" r:id="rId10"/>
    <p:sldId id="265" r:id="rId11"/>
    <p:sldId id="266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0"/>
            <a:ext cx="9068767" cy="68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75207" y="2113471"/>
            <a:ext cx="4414163" cy="0"/>
          </a:xfrm>
          <a:prstGeom prst="line">
            <a:avLst/>
          </a:prstGeom>
          <a:ln>
            <a:solidFill>
              <a:srgbClr val="4A5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IMG_6064.JPG"/>
          <p:cNvPicPr>
            <a:picLocks noChangeAspect="1"/>
          </p:cNvPicPr>
          <p:nvPr/>
        </p:nvPicPr>
        <p:blipFill rotWithShape="1">
          <a:blip r:embed="rId3"/>
          <a:srcRect l="10007" r="7393"/>
          <a:stretch/>
        </p:blipFill>
        <p:spPr>
          <a:xfrm>
            <a:off x="5296042" y="582065"/>
            <a:ext cx="6903379" cy="6269836"/>
          </a:xfrm>
          <a:prstGeom prst="rect">
            <a:avLst/>
          </a:prstGeom>
          <a:effectLst/>
        </p:spPr>
      </p:pic>
      <p:pic>
        <p:nvPicPr>
          <p:cNvPr id="4" name="Picture 4" descr="IMG_6064.JPG"/>
          <p:cNvPicPr>
            <a:picLocks noChangeAspect="1"/>
          </p:cNvPicPr>
          <p:nvPr/>
        </p:nvPicPr>
        <p:blipFill rotWithShape="1">
          <a:blip r:embed="rId3"/>
          <a:srcRect l="10007" r="7393"/>
          <a:stretch/>
        </p:blipFill>
        <p:spPr>
          <a:xfrm>
            <a:off x="4787660" y="143773"/>
            <a:ext cx="7552944" cy="6857990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33781" y="1543573"/>
            <a:ext cx="60960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Calibri Light"/>
              </a:rPr>
              <a:t>Lena </a:t>
            </a:r>
            <a:r>
              <a:rPr lang="en-US" sz="6000" b="1" err="1">
                <a:latin typeface="Calibri Light"/>
              </a:rPr>
              <a:t>Boßmann</a:t>
            </a:r>
            <a:r>
              <a:rPr lang="en-US" sz="6000" b="1">
                <a:latin typeface="Calibri Light"/>
              </a:rPr>
              <a:t> </a:t>
            </a:r>
            <a:r>
              <a:rPr sz="6000" b="1">
                <a:latin typeface="Calibri Light"/>
              </a:rPr>
              <a:t>​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413421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9407" y="1434654"/>
            <a:ext cx="60960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Calibri Light"/>
              </a:rPr>
              <a:t>Melany</a:t>
            </a:r>
            <a:endParaRPr lang="en-US" err="1">
              <a:latin typeface="Calibri"/>
            </a:endParaRPr>
          </a:p>
          <a:p>
            <a:r>
              <a:rPr lang="en-US" sz="6000" b="1" err="1">
                <a:latin typeface="Calibri Light"/>
              </a:rPr>
              <a:t>Mistrorigo</a:t>
            </a:r>
            <a:endParaRPr lang="en-US" err="1"/>
          </a:p>
        </p:txBody>
      </p:sp>
      <p:pic>
        <p:nvPicPr>
          <p:cNvPr id="2" name="Picture 4" descr="182570_4694727857361_172419472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854" y="552726"/>
            <a:ext cx="6294603" cy="62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9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01100" y="2028106"/>
            <a:ext cx="60960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6000" b="1"/>
              <a:t>Marleen</a:t>
            </a:r>
            <a:endParaRPr lang="en-US" sz="6000" b="1" err="1"/>
          </a:p>
          <a:p>
            <a:r>
              <a:rPr sz="6000" b="1" err="1"/>
              <a:t>Bosma</a:t>
            </a:r>
            <a:endParaRPr lang="en-US" sz="6000" b="1" err="1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3"/>
          <a:srcRect l="10982" t="5554" r="8053" b="22507"/>
          <a:stretch/>
        </p:blipFill>
        <p:spPr>
          <a:xfrm>
            <a:off x="342900" y="619125"/>
            <a:ext cx="7993921" cy="47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58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0"/>
            <a:ext cx="9068767" cy="68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9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8E9656-F02F-49DF-8027-262E1BB61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733425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6000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1913" y="1131014"/>
            <a:ext cx="11171675" cy="43174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>
                <a:latin typeface="Calibri Light"/>
              </a:rPr>
              <a:t>1) Hello, my name is ____.</a:t>
            </a:r>
            <a:r>
              <a:rPr sz="4800">
                <a:latin typeface="Calibri Light"/>
              </a:rPr>
              <a:t>​</a:t>
            </a:r>
            <a:r>
              <a:rPr lang="en-US">
                <a:latin typeface="+mn-ea"/>
                <a:cs typeface="+mn-ea"/>
              </a:rPr>
              <a:t/>
            </a:r>
            <a:br>
              <a:rPr lang="en-US">
                <a:latin typeface="+mn-ea"/>
                <a:cs typeface="+mn-ea"/>
              </a:rPr>
            </a:br>
            <a:r>
              <a:rPr lang="en-US" sz="4800">
                <a:latin typeface="Calibri Light"/>
              </a:rPr>
              <a:t>2) I came here from  ____.</a:t>
            </a:r>
            <a:r>
              <a:rPr sz="4800">
                <a:latin typeface="Calibri Light"/>
              </a:rPr>
              <a:t>​</a:t>
            </a:r>
            <a:r>
              <a:rPr lang="en-US">
                <a:latin typeface="+mn-ea"/>
                <a:cs typeface="+mn-ea"/>
              </a:rPr>
              <a:t/>
            </a:r>
            <a:br>
              <a:rPr lang="en-US">
                <a:latin typeface="+mn-ea"/>
                <a:cs typeface="+mn-ea"/>
              </a:rPr>
            </a:br>
            <a:r>
              <a:rPr lang="en-US" sz="4800">
                <a:latin typeface="Calibri Light"/>
              </a:rPr>
              <a:t>3) This morning, I had _____ for breakfast.</a:t>
            </a:r>
            <a:r>
              <a:rPr sz="4800">
                <a:latin typeface="Calibri Light"/>
              </a:rPr>
              <a:t>​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1071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ildschirmfoto 2017-10-04 um 17.47.00.jpg">
            <a:extLst>
              <a:ext uri="{FF2B5EF4-FFF2-40B4-BE49-F238E27FC236}">
                <a16:creationId xmlns:a16="http://schemas.microsoft.com/office/drawing/2014/main" xmlns="" id="{E44943A0-B9ED-46B1-BCDC-211FA2274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034" y="620502"/>
            <a:ext cx="8890214" cy="6234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50" y="1828800"/>
            <a:ext cx="60960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/>
              <a:t>Melina</a:t>
            </a:r>
            <a:endParaRPr lang="en-US" sz="6000" err="1"/>
          </a:p>
          <a:p>
            <a:r>
              <a:rPr lang="en-US" sz="6000" b="1" err="1"/>
              <a:t>Knispel</a:t>
            </a:r>
            <a:endParaRPr lang="en-US" sz="6000" err="1"/>
          </a:p>
        </p:txBody>
      </p:sp>
    </p:spTree>
    <p:extLst>
      <p:ext uri="{BB962C8B-B14F-4D97-AF65-F5344CB8AC3E}">
        <p14:creationId xmlns:p14="http://schemas.microsoft.com/office/powerpoint/2010/main" val="34120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5950" y="2247900"/>
            <a:ext cx="60960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Calibri Light"/>
              </a:rPr>
              <a:t>Chiara </a:t>
            </a:r>
            <a:endParaRPr lang="en-US" b="1">
              <a:latin typeface="Calibri"/>
            </a:endParaRPr>
          </a:p>
          <a:p>
            <a:r>
              <a:rPr lang="en-US" sz="6000" b="1" err="1">
                <a:latin typeface="Calibri Light"/>
              </a:rPr>
              <a:t>Bernardi</a:t>
            </a:r>
            <a:endParaRPr lang="en-US" b="1" err="1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672" y="-22460"/>
            <a:ext cx="7038975" cy="70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2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28783" y="2178050"/>
            <a:ext cx="60960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6000" b="1" err="1"/>
              <a:t>Jorijn</a:t>
            </a:r>
            <a:r>
              <a:rPr sz="6000" b="1"/>
              <a:t> </a:t>
            </a:r>
            <a:r>
              <a:rPr sz="6000" b="1" err="1"/>
              <a:t>Vuyk</a:t>
            </a:r>
            <a:endParaRPr lang="en-US" sz="6000" b="1"/>
          </a:p>
        </p:txBody>
      </p:sp>
      <p:pic>
        <p:nvPicPr>
          <p:cNvPr id="2" name="Picture 2" descr="file.jpeg"/>
          <p:cNvPicPr>
            <a:picLocks noChangeAspect="1"/>
          </p:cNvPicPr>
          <p:nvPr/>
        </p:nvPicPr>
        <p:blipFill rotWithShape="1">
          <a:blip r:embed="rId3"/>
          <a:srcRect l="608" t="9046" r="357" b="-1621"/>
          <a:stretch/>
        </p:blipFill>
        <p:spPr>
          <a:xfrm>
            <a:off x="895350" y="609600"/>
            <a:ext cx="4423303" cy="61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275" y="1657350"/>
            <a:ext cx="60960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6000" b="1"/>
              <a:t>Vlad </a:t>
            </a:r>
            <a:r>
              <a:rPr sz="6000" b="1" err="1"/>
              <a:t>Coraci</a:t>
            </a:r>
            <a:endParaRPr lang="en-US" sz="6000" b="1" err="1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842" y="790779"/>
            <a:ext cx="8049620" cy="60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6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3100" y="2486025"/>
            <a:ext cx="60960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/>
              <a:t>Emma </a:t>
            </a:r>
            <a:r>
              <a:rPr lang="en-US" sz="6000" b="1" err="1"/>
              <a:t>Golles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3" y="519778"/>
            <a:ext cx="4650566" cy="61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98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.jpg"/>
          <p:cNvPicPr>
            <a:picLocks noChangeAspect="1"/>
          </p:cNvPicPr>
          <p:nvPr/>
        </p:nvPicPr>
        <p:blipFill rotWithShape="1">
          <a:blip r:embed="rId3"/>
          <a:srcRect r="9875"/>
          <a:stretch/>
        </p:blipFill>
        <p:spPr>
          <a:xfrm>
            <a:off x="995363" y="578886"/>
            <a:ext cx="4228658" cy="6258477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5378451" y="2241724"/>
            <a:ext cx="6705948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err="1">
                <a:latin typeface="Calibri Light"/>
              </a:rPr>
              <a:t>Noëlle</a:t>
            </a:r>
            <a:r>
              <a:rPr lang="en-US" sz="6000" b="1">
                <a:latin typeface="Calibri Light"/>
              </a:rPr>
              <a:t> van der </a:t>
            </a:r>
            <a:r>
              <a:rPr lang="en-US" sz="6000" b="1" err="1">
                <a:latin typeface="Calibri Light"/>
              </a:rPr>
              <a:t>Sligte</a:t>
            </a:r>
            <a:r>
              <a:rPr sz="6000" b="1">
                <a:latin typeface="Calibri Light"/>
              </a:rPr>
              <a:t>​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350714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9407" y="1434654"/>
            <a:ext cx="6096000" cy="37856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6000" b="1"/>
              <a:t>Christina </a:t>
            </a:r>
            <a:endParaRPr lang="en-US" sz="6000" b="1"/>
          </a:p>
          <a:p>
            <a:r>
              <a:rPr sz="6000" b="1"/>
              <a:t>Jennifer </a:t>
            </a:r>
            <a:endParaRPr lang="en-US" sz="6000" b="1"/>
          </a:p>
          <a:p>
            <a:r>
              <a:rPr sz="6000" b="1" err="1"/>
              <a:t>Kulle</a:t>
            </a:r>
            <a:endParaRPr lang="en-US" sz="6000" b="1" err="1"/>
          </a:p>
          <a:p>
            <a:endParaRPr sz="6000" b="1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29" y="0"/>
            <a:ext cx="8063721" cy="538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0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mistrorigo melany</cp:lastModifiedBy>
  <cp:revision>2</cp:revision>
  <dcterms:modified xsi:type="dcterms:W3CDTF">2017-10-06T14:24:45Z</dcterms:modified>
</cp:coreProperties>
</file>