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4" r:id="rId6"/>
    <p:sldId id="275" r:id="rId7"/>
    <p:sldId id="260" r:id="rId8"/>
    <p:sldId id="261" r:id="rId9"/>
    <p:sldId id="262" r:id="rId10"/>
    <p:sldId id="276" r:id="rId11"/>
    <p:sldId id="263" r:id="rId12"/>
    <p:sldId id="264" r:id="rId13"/>
    <p:sldId id="265" r:id="rId14"/>
    <p:sldId id="269" r:id="rId15"/>
    <p:sldId id="270" r:id="rId16"/>
    <p:sldId id="271" r:id="rId17"/>
    <p:sldId id="277" r:id="rId18"/>
    <p:sldId id="278" r:id="rId19"/>
    <p:sldId id="282" r:id="rId20"/>
    <p:sldId id="281" r:id="rId21"/>
    <p:sldId id="280" r:id="rId22"/>
    <p:sldId id="283" r:id="rId23"/>
    <p:sldId id="284" r:id="rId24"/>
    <p:sldId id="285" r:id="rId25"/>
    <p:sldId id="27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138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B4F600-C95D-4B7C-AF57-21529F9A48C9}" type="doc">
      <dgm:prSet loTypeId="urn:microsoft.com/office/officeart/2005/8/layout/process3" loCatId="process" qsTypeId="urn:microsoft.com/office/officeart/2005/8/quickstyle/simple1" qsCatId="simple" csTypeId="urn:microsoft.com/office/officeart/2005/8/colors/colorful4" csCatId="colorful" phldr="1"/>
      <dgm:spPr/>
      <dgm:t>
        <a:bodyPr/>
        <a:lstStyle/>
        <a:p>
          <a:endParaRPr lang="en-US"/>
        </a:p>
      </dgm:t>
    </dgm:pt>
    <dgm:pt modelId="{73951B57-C947-4B18-9DCE-A809675FEA9B}">
      <dgm:prSet phldrT="[Text]"/>
      <dgm:spPr/>
      <dgm:t>
        <a:bodyPr/>
        <a:lstStyle/>
        <a:p>
          <a:r>
            <a:rPr lang="en-US" dirty="0" smtClean="0"/>
            <a:t>NCF (1975)</a:t>
          </a:r>
          <a:endParaRPr lang="en-US" dirty="0"/>
        </a:p>
      </dgm:t>
    </dgm:pt>
    <dgm:pt modelId="{F2D95316-4510-4F90-8413-E10C73D7A23C}" type="parTrans" cxnId="{F30A2759-C66E-4A2E-9B74-671AB93FE9C3}">
      <dgm:prSet/>
      <dgm:spPr/>
      <dgm:t>
        <a:bodyPr/>
        <a:lstStyle/>
        <a:p>
          <a:endParaRPr lang="en-US"/>
        </a:p>
      </dgm:t>
    </dgm:pt>
    <dgm:pt modelId="{357A057A-4DD1-47F1-9F3D-442A8C9F2B18}" type="sibTrans" cxnId="{F30A2759-C66E-4A2E-9B74-671AB93FE9C3}">
      <dgm:prSet/>
      <dgm:spPr/>
      <dgm:t>
        <a:bodyPr/>
        <a:lstStyle/>
        <a:p>
          <a:endParaRPr lang="en-US"/>
        </a:p>
      </dgm:t>
    </dgm:pt>
    <dgm:pt modelId="{3E7FA116-600D-40D5-9873-8418071498C4}">
      <dgm:prSet phldrT="[Text]"/>
      <dgm:spPr/>
      <dgm:t>
        <a:bodyPr/>
        <a:lstStyle/>
        <a:p>
          <a:r>
            <a:rPr lang="en-US" dirty="0" smtClean="0"/>
            <a:t>Spiritual and moral values</a:t>
          </a:r>
          <a:endParaRPr lang="en-US" dirty="0"/>
        </a:p>
      </dgm:t>
    </dgm:pt>
    <dgm:pt modelId="{9ABB9A5F-B0B5-440A-B091-4FC4E059941E}" type="parTrans" cxnId="{8647CAAD-275A-4D5A-B95F-3524A80EE8B8}">
      <dgm:prSet/>
      <dgm:spPr/>
      <dgm:t>
        <a:bodyPr/>
        <a:lstStyle/>
        <a:p>
          <a:endParaRPr lang="en-US"/>
        </a:p>
      </dgm:t>
    </dgm:pt>
    <dgm:pt modelId="{FD6BF9CB-E21B-41C9-A069-813BEA58D024}" type="sibTrans" cxnId="{8647CAAD-275A-4D5A-B95F-3524A80EE8B8}">
      <dgm:prSet/>
      <dgm:spPr/>
      <dgm:t>
        <a:bodyPr/>
        <a:lstStyle/>
        <a:p>
          <a:endParaRPr lang="en-US"/>
        </a:p>
      </dgm:t>
    </dgm:pt>
    <dgm:pt modelId="{ABAF2613-BC43-4F57-96AB-2BDE85CB70EF}">
      <dgm:prSet phldrT="[Text]"/>
      <dgm:spPr/>
      <dgm:t>
        <a:bodyPr/>
        <a:lstStyle/>
        <a:p>
          <a:r>
            <a:rPr lang="en-US" dirty="0" smtClean="0"/>
            <a:t>NCF 1988 &amp; NCF 2000</a:t>
          </a:r>
          <a:endParaRPr lang="en-US" dirty="0"/>
        </a:p>
      </dgm:t>
    </dgm:pt>
    <dgm:pt modelId="{C7E81A1F-3D53-486A-BFE0-98D792506B90}" type="parTrans" cxnId="{731192DE-E8B8-4285-9031-A75CA299542E}">
      <dgm:prSet/>
      <dgm:spPr/>
      <dgm:t>
        <a:bodyPr/>
        <a:lstStyle/>
        <a:p>
          <a:endParaRPr lang="en-US"/>
        </a:p>
      </dgm:t>
    </dgm:pt>
    <dgm:pt modelId="{1F216FC1-103C-4D95-B2AD-DD5B88BE033A}" type="sibTrans" cxnId="{731192DE-E8B8-4285-9031-A75CA299542E}">
      <dgm:prSet/>
      <dgm:spPr/>
      <dgm:t>
        <a:bodyPr/>
        <a:lstStyle/>
        <a:p>
          <a:endParaRPr lang="en-US"/>
        </a:p>
      </dgm:t>
    </dgm:pt>
    <dgm:pt modelId="{7254EA84-A67D-4260-A9B8-F5550B8C7CBE}">
      <dgm:prSet phldrT="[Text]"/>
      <dgm:spPr/>
      <dgm:t>
        <a:bodyPr/>
        <a:lstStyle/>
        <a:p>
          <a:r>
            <a:rPr lang="en-US" dirty="0" smtClean="0"/>
            <a:t>NCF 2005</a:t>
          </a:r>
          <a:endParaRPr lang="en-US" dirty="0"/>
        </a:p>
      </dgm:t>
    </dgm:pt>
    <dgm:pt modelId="{E5408D41-EA2A-48BA-A093-EAA5DD7DEBBA}" type="parTrans" cxnId="{E55FF6D3-C7E7-4015-B4EB-1EB411A7C521}">
      <dgm:prSet/>
      <dgm:spPr/>
      <dgm:t>
        <a:bodyPr/>
        <a:lstStyle/>
        <a:p>
          <a:endParaRPr lang="en-US"/>
        </a:p>
      </dgm:t>
    </dgm:pt>
    <dgm:pt modelId="{F7744ADE-2C14-4C42-B22B-D20F94725D4F}" type="sibTrans" cxnId="{E55FF6D3-C7E7-4015-B4EB-1EB411A7C521}">
      <dgm:prSet/>
      <dgm:spPr/>
      <dgm:t>
        <a:bodyPr/>
        <a:lstStyle/>
        <a:p>
          <a:endParaRPr lang="en-US"/>
        </a:p>
      </dgm:t>
    </dgm:pt>
    <dgm:pt modelId="{01918CC8-5147-4434-B1EE-33398357191E}">
      <dgm:prSet phldrT="[Text]"/>
      <dgm:spPr/>
      <dgm:t>
        <a:bodyPr/>
        <a:lstStyle/>
        <a:p>
          <a:r>
            <a:rPr lang="en-US" dirty="0" smtClean="0"/>
            <a:t>Democratic values </a:t>
          </a:r>
          <a:endParaRPr lang="en-US" dirty="0"/>
        </a:p>
      </dgm:t>
    </dgm:pt>
    <dgm:pt modelId="{5DEDD5ED-0938-46FC-8D65-CEC922C1F8D9}" type="parTrans" cxnId="{CE3E3D83-E4B4-4650-A597-830B81479F7C}">
      <dgm:prSet/>
      <dgm:spPr/>
      <dgm:t>
        <a:bodyPr/>
        <a:lstStyle/>
        <a:p>
          <a:endParaRPr lang="en-US"/>
        </a:p>
      </dgm:t>
    </dgm:pt>
    <dgm:pt modelId="{8F958BA1-402C-4EDF-B8BB-C71ECEB47A3C}" type="sibTrans" cxnId="{CE3E3D83-E4B4-4650-A597-830B81479F7C}">
      <dgm:prSet/>
      <dgm:spPr/>
      <dgm:t>
        <a:bodyPr/>
        <a:lstStyle/>
        <a:p>
          <a:endParaRPr lang="en-US"/>
        </a:p>
      </dgm:t>
    </dgm:pt>
    <dgm:pt modelId="{36772446-13B6-4D98-A481-BF35A577460D}">
      <dgm:prSet/>
      <dgm:spPr/>
      <dgm:t>
        <a:bodyPr/>
        <a:lstStyle/>
        <a:p>
          <a:r>
            <a:rPr lang="en-US" dirty="0" smtClean="0"/>
            <a:t>Universal values </a:t>
          </a:r>
          <a:endParaRPr lang="en-US" dirty="0"/>
        </a:p>
      </dgm:t>
    </dgm:pt>
    <dgm:pt modelId="{14AFB61A-7A29-491E-BA26-F536F4C3DB96}" type="parTrans" cxnId="{A18AB1DB-1540-4EBD-BFB1-5B9A815DDD25}">
      <dgm:prSet/>
      <dgm:spPr/>
    </dgm:pt>
    <dgm:pt modelId="{3538F4A1-6700-45DE-8E58-0086A3387350}" type="sibTrans" cxnId="{A18AB1DB-1540-4EBD-BFB1-5B9A815DDD25}">
      <dgm:prSet/>
      <dgm:spPr/>
    </dgm:pt>
    <dgm:pt modelId="{057431F8-A45F-4C00-AB67-7587CDA464FC}" type="pres">
      <dgm:prSet presAssocID="{07B4F600-C95D-4B7C-AF57-21529F9A48C9}" presName="linearFlow" presStyleCnt="0">
        <dgm:presLayoutVars>
          <dgm:dir/>
          <dgm:animLvl val="lvl"/>
          <dgm:resizeHandles val="exact"/>
        </dgm:presLayoutVars>
      </dgm:prSet>
      <dgm:spPr/>
      <dgm:t>
        <a:bodyPr/>
        <a:lstStyle/>
        <a:p>
          <a:endParaRPr lang="en-US"/>
        </a:p>
      </dgm:t>
    </dgm:pt>
    <dgm:pt modelId="{D88051D7-9258-4BED-8263-E1A3360F5FEC}" type="pres">
      <dgm:prSet presAssocID="{73951B57-C947-4B18-9DCE-A809675FEA9B}" presName="composite" presStyleCnt="0"/>
      <dgm:spPr/>
      <dgm:t>
        <a:bodyPr/>
        <a:lstStyle/>
        <a:p>
          <a:endParaRPr lang="en-US"/>
        </a:p>
      </dgm:t>
    </dgm:pt>
    <dgm:pt modelId="{B86B4C5A-BB69-42B2-A132-B273F128F867}" type="pres">
      <dgm:prSet presAssocID="{73951B57-C947-4B18-9DCE-A809675FEA9B}" presName="parTx" presStyleLbl="node1" presStyleIdx="0" presStyleCnt="3">
        <dgm:presLayoutVars>
          <dgm:chMax val="0"/>
          <dgm:chPref val="0"/>
          <dgm:bulletEnabled val="1"/>
        </dgm:presLayoutVars>
      </dgm:prSet>
      <dgm:spPr/>
      <dgm:t>
        <a:bodyPr/>
        <a:lstStyle/>
        <a:p>
          <a:endParaRPr lang="en-US"/>
        </a:p>
      </dgm:t>
    </dgm:pt>
    <dgm:pt modelId="{93C6D955-35D6-4EB1-9173-5DA0BD5E9738}" type="pres">
      <dgm:prSet presAssocID="{73951B57-C947-4B18-9DCE-A809675FEA9B}" presName="parSh" presStyleLbl="node1" presStyleIdx="0" presStyleCnt="3"/>
      <dgm:spPr/>
      <dgm:t>
        <a:bodyPr/>
        <a:lstStyle/>
        <a:p>
          <a:endParaRPr lang="en-US"/>
        </a:p>
      </dgm:t>
    </dgm:pt>
    <dgm:pt modelId="{E8D60A3D-6DB8-4AC7-808E-BB4A7C1FA5E2}" type="pres">
      <dgm:prSet presAssocID="{73951B57-C947-4B18-9DCE-A809675FEA9B}" presName="desTx" presStyleLbl="fgAcc1" presStyleIdx="0" presStyleCnt="3">
        <dgm:presLayoutVars>
          <dgm:bulletEnabled val="1"/>
        </dgm:presLayoutVars>
      </dgm:prSet>
      <dgm:spPr/>
      <dgm:t>
        <a:bodyPr/>
        <a:lstStyle/>
        <a:p>
          <a:endParaRPr lang="en-US"/>
        </a:p>
      </dgm:t>
    </dgm:pt>
    <dgm:pt modelId="{AC4493D3-54D9-46C0-A18F-57BCCF97B105}" type="pres">
      <dgm:prSet presAssocID="{357A057A-4DD1-47F1-9F3D-442A8C9F2B18}" presName="sibTrans" presStyleLbl="sibTrans2D1" presStyleIdx="0" presStyleCnt="2"/>
      <dgm:spPr/>
      <dgm:t>
        <a:bodyPr/>
        <a:lstStyle/>
        <a:p>
          <a:endParaRPr lang="en-US"/>
        </a:p>
      </dgm:t>
    </dgm:pt>
    <dgm:pt modelId="{51E06D62-F56F-4D51-AE85-DE2CA4864658}" type="pres">
      <dgm:prSet presAssocID="{357A057A-4DD1-47F1-9F3D-442A8C9F2B18}" presName="connTx" presStyleLbl="sibTrans2D1" presStyleIdx="0" presStyleCnt="2"/>
      <dgm:spPr/>
      <dgm:t>
        <a:bodyPr/>
        <a:lstStyle/>
        <a:p>
          <a:endParaRPr lang="en-US"/>
        </a:p>
      </dgm:t>
    </dgm:pt>
    <dgm:pt modelId="{5033FA73-2ED8-40E6-A1CA-58C66C9320A8}" type="pres">
      <dgm:prSet presAssocID="{ABAF2613-BC43-4F57-96AB-2BDE85CB70EF}" presName="composite" presStyleCnt="0"/>
      <dgm:spPr/>
      <dgm:t>
        <a:bodyPr/>
        <a:lstStyle/>
        <a:p>
          <a:endParaRPr lang="en-US"/>
        </a:p>
      </dgm:t>
    </dgm:pt>
    <dgm:pt modelId="{6057AA87-4885-446B-9F71-7AB873912DA3}" type="pres">
      <dgm:prSet presAssocID="{ABAF2613-BC43-4F57-96AB-2BDE85CB70EF}" presName="parTx" presStyleLbl="node1" presStyleIdx="0" presStyleCnt="3">
        <dgm:presLayoutVars>
          <dgm:chMax val="0"/>
          <dgm:chPref val="0"/>
          <dgm:bulletEnabled val="1"/>
        </dgm:presLayoutVars>
      </dgm:prSet>
      <dgm:spPr/>
      <dgm:t>
        <a:bodyPr/>
        <a:lstStyle/>
        <a:p>
          <a:endParaRPr lang="en-US"/>
        </a:p>
      </dgm:t>
    </dgm:pt>
    <dgm:pt modelId="{5AB93766-FD0A-446C-BC57-12964BF3AB0E}" type="pres">
      <dgm:prSet presAssocID="{ABAF2613-BC43-4F57-96AB-2BDE85CB70EF}" presName="parSh" presStyleLbl="node1" presStyleIdx="1" presStyleCnt="3"/>
      <dgm:spPr/>
      <dgm:t>
        <a:bodyPr/>
        <a:lstStyle/>
        <a:p>
          <a:endParaRPr lang="en-US"/>
        </a:p>
      </dgm:t>
    </dgm:pt>
    <dgm:pt modelId="{1C06D8C1-F076-4511-9C63-B2A6CD0D013B}" type="pres">
      <dgm:prSet presAssocID="{ABAF2613-BC43-4F57-96AB-2BDE85CB70EF}" presName="desTx" presStyleLbl="fgAcc1" presStyleIdx="1" presStyleCnt="3">
        <dgm:presLayoutVars>
          <dgm:bulletEnabled val="1"/>
        </dgm:presLayoutVars>
      </dgm:prSet>
      <dgm:spPr/>
      <dgm:t>
        <a:bodyPr/>
        <a:lstStyle/>
        <a:p>
          <a:endParaRPr lang="en-US"/>
        </a:p>
      </dgm:t>
    </dgm:pt>
    <dgm:pt modelId="{37230505-C33D-4FDA-911D-18AB97A1BCE3}" type="pres">
      <dgm:prSet presAssocID="{1F216FC1-103C-4D95-B2AD-DD5B88BE033A}" presName="sibTrans" presStyleLbl="sibTrans2D1" presStyleIdx="1" presStyleCnt="2"/>
      <dgm:spPr/>
      <dgm:t>
        <a:bodyPr/>
        <a:lstStyle/>
        <a:p>
          <a:endParaRPr lang="en-US"/>
        </a:p>
      </dgm:t>
    </dgm:pt>
    <dgm:pt modelId="{114F8A7E-C317-44A6-B0A3-479E487E844E}" type="pres">
      <dgm:prSet presAssocID="{1F216FC1-103C-4D95-B2AD-DD5B88BE033A}" presName="connTx" presStyleLbl="sibTrans2D1" presStyleIdx="1" presStyleCnt="2"/>
      <dgm:spPr/>
      <dgm:t>
        <a:bodyPr/>
        <a:lstStyle/>
        <a:p>
          <a:endParaRPr lang="en-US"/>
        </a:p>
      </dgm:t>
    </dgm:pt>
    <dgm:pt modelId="{E8052210-75DA-40C2-9B23-288E835F8FF0}" type="pres">
      <dgm:prSet presAssocID="{7254EA84-A67D-4260-A9B8-F5550B8C7CBE}" presName="composite" presStyleCnt="0"/>
      <dgm:spPr/>
      <dgm:t>
        <a:bodyPr/>
        <a:lstStyle/>
        <a:p>
          <a:endParaRPr lang="en-US"/>
        </a:p>
      </dgm:t>
    </dgm:pt>
    <dgm:pt modelId="{2F4C90BC-C25F-4F41-BDD6-53AE8E256809}" type="pres">
      <dgm:prSet presAssocID="{7254EA84-A67D-4260-A9B8-F5550B8C7CBE}" presName="parTx" presStyleLbl="node1" presStyleIdx="1" presStyleCnt="3">
        <dgm:presLayoutVars>
          <dgm:chMax val="0"/>
          <dgm:chPref val="0"/>
          <dgm:bulletEnabled val="1"/>
        </dgm:presLayoutVars>
      </dgm:prSet>
      <dgm:spPr/>
      <dgm:t>
        <a:bodyPr/>
        <a:lstStyle/>
        <a:p>
          <a:endParaRPr lang="en-US"/>
        </a:p>
      </dgm:t>
    </dgm:pt>
    <dgm:pt modelId="{099E54D4-BFF4-4D0D-9784-00AA5040232C}" type="pres">
      <dgm:prSet presAssocID="{7254EA84-A67D-4260-A9B8-F5550B8C7CBE}" presName="parSh" presStyleLbl="node1" presStyleIdx="2" presStyleCnt="3"/>
      <dgm:spPr/>
      <dgm:t>
        <a:bodyPr/>
        <a:lstStyle/>
        <a:p>
          <a:endParaRPr lang="en-US"/>
        </a:p>
      </dgm:t>
    </dgm:pt>
    <dgm:pt modelId="{A3BE9218-EA3A-42BF-88E0-9955F2835DE3}" type="pres">
      <dgm:prSet presAssocID="{7254EA84-A67D-4260-A9B8-F5550B8C7CBE}" presName="desTx" presStyleLbl="fgAcc1" presStyleIdx="2" presStyleCnt="3">
        <dgm:presLayoutVars>
          <dgm:bulletEnabled val="1"/>
        </dgm:presLayoutVars>
      </dgm:prSet>
      <dgm:spPr/>
      <dgm:t>
        <a:bodyPr/>
        <a:lstStyle/>
        <a:p>
          <a:endParaRPr lang="en-US"/>
        </a:p>
      </dgm:t>
    </dgm:pt>
  </dgm:ptLst>
  <dgm:cxnLst>
    <dgm:cxn modelId="{E6F0CB52-79EA-4A51-8881-19698FC5A678}" type="presOf" srcId="{07B4F600-C95D-4B7C-AF57-21529F9A48C9}" destId="{057431F8-A45F-4C00-AB67-7587CDA464FC}" srcOrd="0" destOrd="0" presId="urn:microsoft.com/office/officeart/2005/8/layout/process3"/>
    <dgm:cxn modelId="{2B28D5E2-C3A8-449A-BDD8-CDB377683002}" type="presOf" srcId="{1F216FC1-103C-4D95-B2AD-DD5B88BE033A}" destId="{114F8A7E-C317-44A6-B0A3-479E487E844E}" srcOrd="1" destOrd="0" presId="urn:microsoft.com/office/officeart/2005/8/layout/process3"/>
    <dgm:cxn modelId="{6D15A1A7-E427-4D14-90B1-55BD4951941A}" type="presOf" srcId="{7254EA84-A67D-4260-A9B8-F5550B8C7CBE}" destId="{2F4C90BC-C25F-4F41-BDD6-53AE8E256809}" srcOrd="0" destOrd="0" presId="urn:microsoft.com/office/officeart/2005/8/layout/process3"/>
    <dgm:cxn modelId="{A97E28A0-1821-48D1-8F15-81C07FC00C1B}" type="presOf" srcId="{ABAF2613-BC43-4F57-96AB-2BDE85CB70EF}" destId="{6057AA87-4885-446B-9F71-7AB873912DA3}" srcOrd="0" destOrd="0" presId="urn:microsoft.com/office/officeart/2005/8/layout/process3"/>
    <dgm:cxn modelId="{29A4C779-6EA1-4793-9637-3036FD9910F9}" type="presOf" srcId="{01918CC8-5147-4434-B1EE-33398357191E}" destId="{A3BE9218-EA3A-42BF-88E0-9955F2835DE3}" srcOrd="0" destOrd="0" presId="urn:microsoft.com/office/officeart/2005/8/layout/process3"/>
    <dgm:cxn modelId="{5005BB0D-C43E-4F84-8E18-815515EBF06B}" type="presOf" srcId="{3E7FA116-600D-40D5-9873-8418071498C4}" destId="{E8D60A3D-6DB8-4AC7-808E-BB4A7C1FA5E2}" srcOrd="0" destOrd="0" presId="urn:microsoft.com/office/officeart/2005/8/layout/process3"/>
    <dgm:cxn modelId="{367E4E32-C9AB-452D-8FF3-B9777F768774}" type="presOf" srcId="{73951B57-C947-4B18-9DCE-A809675FEA9B}" destId="{93C6D955-35D6-4EB1-9173-5DA0BD5E9738}" srcOrd="1" destOrd="0" presId="urn:microsoft.com/office/officeart/2005/8/layout/process3"/>
    <dgm:cxn modelId="{8647CAAD-275A-4D5A-B95F-3524A80EE8B8}" srcId="{73951B57-C947-4B18-9DCE-A809675FEA9B}" destId="{3E7FA116-600D-40D5-9873-8418071498C4}" srcOrd="0" destOrd="0" parTransId="{9ABB9A5F-B0B5-440A-B091-4FC4E059941E}" sibTransId="{FD6BF9CB-E21B-41C9-A069-813BEA58D024}"/>
    <dgm:cxn modelId="{E0D317BE-9710-4398-B43E-3D92C129B267}" type="presOf" srcId="{36772446-13B6-4D98-A481-BF35A577460D}" destId="{1C06D8C1-F076-4511-9C63-B2A6CD0D013B}" srcOrd="0" destOrd="0" presId="urn:microsoft.com/office/officeart/2005/8/layout/process3"/>
    <dgm:cxn modelId="{EE4D8821-4BBB-491D-A32A-F6E817036970}" type="presOf" srcId="{ABAF2613-BC43-4F57-96AB-2BDE85CB70EF}" destId="{5AB93766-FD0A-446C-BC57-12964BF3AB0E}" srcOrd="1" destOrd="0" presId="urn:microsoft.com/office/officeart/2005/8/layout/process3"/>
    <dgm:cxn modelId="{93F193DD-6DE6-4F87-88D3-66219818BA34}" type="presOf" srcId="{357A057A-4DD1-47F1-9F3D-442A8C9F2B18}" destId="{51E06D62-F56F-4D51-AE85-DE2CA4864658}" srcOrd="1" destOrd="0" presId="urn:microsoft.com/office/officeart/2005/8/layout/process3"/>
    <dgm:cxn modelId="{67F0B7A7-3638-4982-850B-64BEDD4D9DEF}" type="presOf" srcId="{1F216FC1-103C-4D95-B2AD-DD5B88BE033A}" destId="{37230505-C33D-4FDA-911D-18AB97A1BCE3}" srcOrd="0" destOrd="0" presId="urn:microsoft.com/office/officeart/2005/8/layout/process3"/>
    <dgm:cxn modelId="{731192DE-E8B8-4285-9031-A75CA299542E}" srcId="{07B4F600-C95D-4B7C-AF57-21529F9A48C9}" destId="{ABAF2613-BC43-4F57-96AB-2BDE85CB70EF}" srcOrd="1" destOrd="0" parTransId="{C7E81A1F-3D53-486A-BFE0-98D792506B90}" sibTransId="{1F216FC1-103C-4D95-B2AD-DD5B88BE033A}"/>
    <dgm:cxn modelId="{CE3E3D83-E4B4-4650-A597-830B81479F7C}" srcId="{7254EA84-A67D-4260-A9B8-F5550B8C7CBE}" destId="{01918CC8-5147-4434-B1EE-33398357191E}" srcOrd="0" destOrd="0" parTransId="{5DEDD5ED-0938-46FC-8D65-CEC922C1F8D9}" sibTransId="{8F958BA1-402C-4EDF-B8BB-C71ECEB47A3C}"/>
    <dgm:cxn modelId="{E55FF6D3-C7E7-4015-B4EB-1EB411A7C521}" srcId="{07B4F600-C95D-4B7C-AF57-21529F9A48C9}" destId="{7254EA84-A67D-4260-A9B8-F5550B8C7CBE}" srcOrd="2" destOrd="0" parTransId="{E5408D41-EA2A-48BA-A093-EAA5DD7DEBBA}" sibTransId="{F7744ADE-2C14-4C42-B22B-D20F94725D4F}"/>
    <dgm:cxn modelId="{5EC574E3-8A88-4267-97AA-3878AA0302FA}" type="presOf" srcId="{357A057A-4DD1-47F1-9F3D-442A8C9F2B18}" destId="{AC4493D3-54D9-46C0-A18F-57BCCF97B105}" srcOrd="0" destOrd="0" presId="urn:microsoft.com/office/officeart/2005/8/layout/process3"/>
    <dgm:cxn modelId="{12067122-0699-4F01-9AD6-84D6FEE18F97}" type="presOf" srcId="{7254EA84-A67D-4260-A9B8-F5550B8C7CBE}" destId="{099E54D4-BFF4-4D0D-9784-00AA5040232C}" srcOrd="1" destOrd="0" presId="urn:microsoft.com/office/officeart/2005/8/layout/process3"/>
    <dgm:cxn modelId="{A18AB1DB-1540-4EBD-BFB1-5B9A815DDD25}" srcId="{ABAF2613-BC43-4F57-96AB-2BDE85CB70EF}" destId="{36772446-13B6-4D98-A481-BF35A577460D}" srcOrd="0" destOrd="0" parTransId="{14AFB61A-7A29-491E-BA26-F536F4C3DB96}" sibTransId="{3538F4A1-6700-45DE-8E58-0086A3387350}"/>
    <dgm:cxn modelId="{4617676B-5E1E-4EFD-A0E2-507DA76DCB9B}" type="presOf" srcId="{73951B57-C947-4B18-9DCE-A809675FEA9B}" destId="{B86B4C5A-BB69-42B2-A132-B273F128F867}" srcOrd="0" destOrd="0" presId="urn:microsoft.com/office/officeart/2005/8/layout/process3"/>
    <dgm:cxn modelId="{F30A2759-C66E-4A2E-9B74-671AB93FE9C3}" srcId="{07B4F600-C95D-4B7C-AF57-21529F9A48C9}" destId="{73951B57-C947-4B18-9DCE-A809675FEA9B}" srcOrd="0" destOrd="0" parTransId="{F2D95316-4510-4F90-8413-E10C73D7A23C}" sibTransId="{357A057A-4DD1-47F1-9F3D-442A8C9F2B18}"/>
    <dgm:cxn modelId="{AD0AEF98-ABD2-4C40-9644-1BFD9CD3C078}" type="presParOf" srcId="{057431F8-A45F-4C00-AB67-7587CDA464FC}" destId="{D88051D7-9258-4BED-8263-E1A3360F5FEC}" srcOrd="0" destOrd="0" presId="urn:microsoft.com/office/officeart/2005/8/layout/process3"/>
    <dgm:cxn modelId="{C86F297B-1A9C-4D17-B704-627BA5289CC7}" type="presParOf" srcId="{D88051D7-9258-4BED-8263-E1A3360F5FEC}" destId="{B86B4C5A-BB69-42B2-A132-B273F128F867}" srcOrd="0" destOrd="0" presId="urn:microsoft.com/office/officeart/2005/8/layout/process3"/>
    <dgm:cxn modelId="{BB637402-0A7C-4840-AD01-7F19D9B2BF12}" type="presParOf" srcId="{D88051D7-9258-4BED-8263-E1A3360F5FEC}" destId="{93C6D955-35D6-4EB1-9173-5DA0BD5E9738}" srcOrd="1" destOrd="0" presId="urn:microsoft.com/office/officeart/2005/8/layout/process3"/>
    <dgm:cxn modelId="{AAE4DDD3-CEAA-49C1-A675-76DCC80FF666}" type="presParOf" srcId="{D88051D7-9258-4BED-8263-E1A3360F5FEC}" destId="{E8D60A3D-6DB8-4AC7-808E-BB4A7C1FA5E2}" srcOrd="2" destOrd="0" presId="urn:microsoft.com/office/officeart/2005/8/layout/process3"/>
    <dgm:cxn modelId="{8536857A-D7DE-4236-A509-3D3260969E0C}" type="presParOf" srcId="{057431F8-A45F-4C00-AB67-7587CDA464FC}" destId="{AC4493D3-54D9-46C0-A18F-57BCCF97B105}" srcOrd="1" destOrd="0" presId="urn:microsoft.com/office/officeart/2005/8/layout/process3"/>
    <dgm:cxn modelId="{3B74C33E-DA7F-43EF-8509-8D1C5352F554}" type="presParOf" srcId="{AC4493D3-54D9-46C0-A18F-57BCCF97B105}" destId="{51E06D62-F56F-4D51-AE85-DE2CA4864658}" srcOrd="0" destOrd="0" presId="urn:microsoft.com/office/officeart/2005/8/layout/process3"/>
    <dgm:cxn modelId="{200C5324-0C10-4C95-B441-6B55B16AF7EF}" type="presParOf" srcId="{057431F8-A45F-4C00-AB67-7587CDA464FC}" destId="{5033FA73-2ED8-40E6-A1CA-58C66C9320A8}" srcOrd="2" destOrd="0" presId="urn:microsoft.com/office/officeart/2005/8/layout/process3"/>
    <dgm:cxn modelId="{49D34544-5955-4AAE-89B4-D119ADC3F7D6}" type="presParOf" srcId="{5033FA73-2ED8-40E6-A1CA-58C66C9320A8}" destId="{6057AA87-4885-446B-9F71-7AB873912DA3}" srcOrd="0" destOrd="0" presId="urn:microsoft.com/office/officeart/2005/8/layout/process3"/>
    <dgm:cxn modelId="{F5C7D573-CCAC-4614-8025-6D5A7F9E318D}" type="presParOf" srcId="{5033FA73-2ED8-40E6-A1CA-58C66C9320A8}" destId="{5AB93766-FD0A-446C-BC57-12964BF3AB0E}" srcOrd="1" destOrd="0" presId="urn:microsoft.com/office/officeart/2005/8/layout/process3"/>
    <dgm:cxn modelId="{2DC834CC-635A-478D-91E9-B5D6976E32C0}" type="presParOf" srcId="{5033FA73-2ED8-40E6-A1CA-58C66C9320A8}" destId="{1C06D8C1-F076-4511-9C63-B2A6CD0D013B}" srcOrd="2" destOrd="0" presId="urn:microsoft.com/office/officeart/2005/8/layout/process3"/>
    <dgm:cxn modelId="{290DC43E-4F97-4E01-8BC0-F09639CEEFCE}" type="presParOf" srcId="{057431F8-A45F-4C00-AB67-7587CDA464FC}" destId="{37230505-C33D-4FDA-911D-18AB97A1BCE3}" srcOrd="3" destOrd="0" presId="urn:microsoft.com/office/officeart/2005/8/layout/process3"/>
    <dgm:cxn modelId="{CD3A17B5-EC05-4B87-96B4-C0A070744A32}" type="presParOf" srcId="{37230505-C33D-4FDA-911D-18AB97A1BCE3}" destId="{114F8A7E-C317-44A6-B0A3-479E487E844E}" srcOrd="0" destOrd="0" presId="urn:microsoft.com/office/officeart/2005/8/layout/process3"/>
    <dgm:cxn modelId="{8E57D531-F97E-4611-85B7-E61C5420DCE4}" type="presParOf" srcId="{057431F8-A45F-4C00-AB67-7587CDA464FC}" destId="{E8052210-75DA-40C2-9B23-288E835F8FF0}" srcOrd="4" destOrd="0" presId="urn:microsoft.com/office/officeart/2005/8/layout/process3"/>
    <dgm:cxn modelId="{B1C3A696-FE05-4ECC-86F8-F08D118B0885}" type="presParOf" srcId="{E8052210-75DA-40C2-9B23-288E835F8FF0}" destId="{2F4C90BC-C25F-4F41-BDD6-53AE8E256809}" srcOrd="0" destOrd="0" presId="urn:microsoft.com/office/officeart/2005/8/layout/process3"/>
    <dgm:cxn modelId="{79CE659F-483E-4BE8-BD49-E1388F4A60B9}" type="presParOf" srcId="{E8052210-75DA-40C2-9B23-288E835F8FF0}" destId="{099E54D4-BFF4-4D0D-9784-00AA5040232C}" srcOrd="1" destOrd="0" presId="urn:microsoft.com/office/officeart/2005/8/layout/process3"/>
    <dgm:cxn modelId="{01B79B45-6042-4FBC-831E-EE87956C0783}" type="presParOf" srcId="{E8052210-75DA-40C2-9B23-288E835F8FF0}" destId="{A3BE9218-EA3A-42BF-88E0-9955F2835DE3}"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BD33F0E-A290-4648-A522-B6A866FA7344}" type="doc">
      <dgm:prSet loTypeId="urn:microsoft.com/office/officeart/2005/8/layout/process3" loCatId="process" qsTypeId="urn:microsoft.com/office/officeart/2005/8/quickstyle/simple1" qsCatId="simple" csTypeId="urn:microsoft.com/office/officeart/2005/8/colors/colorful5" csCatId="colorful" phldr="1"/>
      <dgm:spPr/>
      <dgm:t>
        <a:bodyPr/>
        <a:lstStyle/>
        <a:p>
          <a:endParaRPr lang="en-US"/>
        </a:p>
      </dgm:t>
    </dgm:pt>
    <dgm:pt modelId="{558B5CE4-37DD-4044-A389-9900623E3B80}">
      <dgm:prSet phldrT="[Text]"/>
      <dgm:spPr/>
      <dgm:t>
        <a:bodyPr/>
        <a:lstStyle/>
        <a:p>
          <a:r>
            <a:rPr lang="en-US" dirty="0" smtClean="0"/>
            <a:t>NCF (1975 &amp; 1988) </a:t>
          </a:r>
          <a:endParaRPr lang="en-US" dirty="0"/>
        </a:p>
      </dgm:t>
    </dgm:pt>
    <dgm:pt modelId="{4E66BC32-5BC4-466F-8673-DC7686385B02}" type="parTrans" cxnId="{DE9A2D32-7B53-479B-A5FB-9C1C464AA35C}">
      <dgm:prSet/>
      <dgm:spPr/>
      <dgm:t>
        <a:bodyPr/>
        <a:lstStyle/>
        <a:p>
          <a:endParaRPr lang="en-US"/>
        </a:p>
      </dgm:t>
    </dgm:pt>
    <dgm:pt modelId="{9F943A66-56F6-4B49-8F38-96C0C151D0FA}" type="sibTrans" cxnId="{DE9A2D32-7B53-479B-A5FB-9C1C464AA35C}">
      <dgm:prSet/>
      <dgm:spPr/>
      <dgm:t>
        <a:bodyPr/>
        <a:lstStyle/>
        <a:p>
          <a:endParaRPr lang="en-US"/>
        </a:p>
      </dgm:t>
    </dgm:pt>
    <dgm:pt modelId="{9F967361-CDBA-45B8-922B-C958F385F926}">
      <dgm:prSet phldrT="[Text]"/>
      <dgm:spPr/>
      <dgm:t>
        <a:bodyPr/>
        <a:lstStyle/>
        <a:p>
          <a:r>
            <a:rPr lang="en-US" dirty="0" smtClean="0"/>
            <a:t>Peace for international Relationship </a:t>
          </a:r>
          <a:endParaRPr lang="en-US" dirty="0"/>
        </a:p>
      </dgm:t>
    </dgm:pt>
    <dgm:pt modelId="{1CCD9D2E-7ABF-44F8-BAD8-22FAD61781C0}" type="parTrans" cxnId="{69CA920E-AA1D-4ADE-BA5F-A7AC0B01F91F}">
      <dgm:prSet/>
      <dgm:spPr/>
      <dgm:t>
        <a:bodyPr/>
        <a:lstStyle/>
        <a:p>
          <a:endParaRPr lang="en-US"/>
        </a:p>
      </dgm:t>
    </dgm:pt>
    <dgm:pt modelId="{37A4D776-1841-46B2-AFE3-C44F8EC29D32}" type="sibTrans" cxnId="{69CA920E-AA1D-4ADE-BA5F-A7AC0B01F91F}">
      <dgm:prSet/>
      <dgm:spPr/>
      <dgm:t>
        <a:bodyPr/>
        <a:lstStyle/>
        <a:p>
          <a:endParaRPr lang="en-US"/>
        </a:p>
      </dgm:t>
    </dgm:pt>
    <dgm:pt modelId="{67AB1C81-E0E8-4BAF-B2B1-693020208A00}">
      <dgm:prSet phldrT="[Text]"/>
      <dgm:spPr/>
      <dgm:t>
        <a:bodyPr/>
        <a:lstStyle/>
        <a:p>
          <a:r>
            <a:rPr lang="en-US" dirty="0" smtClean="0"/>
            <a:t>NCF 2000</a:t>
          </a:r>
          <a:endParaRPr lang="en-US" dirty="0"/>
        </a:p>
      </dgm:t>
    </dgm:pt>
    <dgm:pt modelId="{9F727E01-A452-4584-B6B8-7CD981A2B61C}" type="parTrans" cxnId="{47AF99F2-206B-45B5-ABC7-7E3A1AECC8A8}">
      <dgm:prSet/>
      <dgm:spPr/>
      <dgm:t>
        <a:bodyPr/>
        <a:lstStyle/>
        <a:p>
          <a:endParaRPr lang="en-US"/>
        </a:p>
      </dgm:t>
    </dgm:pt>
    <dgm:pt modelId="{02E3EF09-B3FD-4CBA-876F-E708463FDB01}" type="sibTrans" cxnId="{47AF99F2-206B-45B5-ABC7-7E3A1AECC8A8}">
      <dgm:prSet/>
      <dgm:spPr/>
      <dgm:t>
        <a:bodyPr/>
        <a:lstStyle/>
        <a:p>
          <a:endParaRPr lang="en-US"/>
        </a:p>
      </dgm:t>
    </dgm:pt>
    <dgm:pt modelId="{E6F5C24E-23EA-4C25-A1F5-8FFCE82199AC}">
      <dgm:prSet phldrT="[Text]"/>
      <dgm:spPr/>
      <dgm:t>
        <a:bodyPr/>
        <a:lstStyle/>
        <a:p>
          <a:r>
            <a:rPr lang="en-US" dirty="0" smtClean="0"/>
            <a:t>Peace as core universal value</a:t>
          </a:r>
          <a:endParaRPr lang="en-US" dirty="0"/>
        </a:p>
      </dgm:t>
    </dgm:pt>
    <dgm:pt modelId="{C59A957F-53FA-42FB-9CD9-923805F59A6D}" type="parTrans" cxnId="{D1146D69-CF23-4537-9636-AE954A5DC1F5}">
      <dgm:prSet/>
      <dgm:spPr/>
      <dgm:t>
        <a:bodyPr/>
        <a:lstStyle/>
        <a:p>
          <a:endParaRPr lang="en-US"/>
        </a:p>
      </dgm:t>
    </dgm:pt>
    <dgm:pt modelId="{D507FC45-112C-4024-9404-2171716EA9ED}" type="sibTrans" cxnId="{D1146D69-CF23-4537-9636-AE954A5DC1F5}">
      <dgm:prSet/>
      <dgm:spPr/>
      <dgm:t>
        <a:bodyPr/>
        <a:lstStyle/>
        <a:p>
          <a:endParaRPr lang="en-US"/>
        </a:p>
      </dgm:t>
    </dgm:pt>
    <dgm:pt modelId="{A30972FB-13DC-4E87-B2E1-128AC147F05E}">
      <dgm:prSet phldrT="[Text]"/>
      <dgm:spPr/>
      <dgm:t>
        <a:bodyPr/>
        <a:lstStyle/>
        <a:p>
          <a:r>
            <a:rPr lang="en-US" dirty="0" smtClean="0"/>
            <a:t>NCF 2005</a:t>
          </a:r>
          <a:endParaRPr lang="en-US" dirty="0"/>
        </a:p>
      </dgm:t>
    </dgm:pt>
    <dgm:pt modelId="{88C234E1-E45E-489D-BC42-7BF042CA5F7B}" type="parTrans" cxnId="{AE2B085B-23B2-4829-B4BA-D2BF1BE22248}">
      <dgm:prSet/>
      <dgm:spPr/>
      <dgm:t>
        <a:bodyPr/>
        <a:lstStyle/>
        <a:p>
          <a:endParaRPr lang="en-US"/>
        </a:p>
      </dgm:t>
    </dgm:pt>
    <dgm:pt modelId="{846993D1-E89E-42EC-9C4A-E027BB676E01}" type="sibTrans" cxnId="{AE2B085B-23B2-4829-B4BA-D2BF1BE22248}">
      <dgm:prSet/>
      <dgm:spPr/>
      <dgm:t>
        <a:bodyPr/>
        <a:lstStyle/>
        <a:p>
          <a:endParaRPr lang="en-US"/>
        </a:p>
      </dgm:t>
    </dgm:pt>
    <dgm:pt modelId="{D3A8E368-9E7D-4509-967D-F7840F3143E9}">
      <dgm:prSet phldrT="[Text]"/>
      <dgm:spPr/>
      <dgm:t>
        <a:bodyPr/>
        <a:lstStyle/>
        <a:p>
          <a:r>
            <a:rPr lang="en-US" dirty="0" smtClean="0"/>
            <a:t>Peace as democratic values. </a:t>
          </a:r>
          <a:endParaRPr lang="en-US" dirty="0"/>
        </a:p>
      </dgm:t>
    </dgm:pt>
    <dgm:pt modelId="{2EFA929A-CA86-48E3-A40C-0F987D5DFA53}" type="parTrans" cxnId="{753DFC75-FEF0-45E2-A13B-EA276B33BE33}">
      <dgm:prSet/>
      <dgm:spPr/>
      <dgm:t>
        <a:bodyPr/>
        <a:lstStyle/>
        <a:p>
          <a:endParaRPr lang="en-US"/>
        </a:p>
      </dgm:t>
    </dgm:pt>
    <dgm:pt modelId="{92694CE8-88CE-440A-A466-AD8A40AABBA1}" type="sibTrans" cxnId="{753DFC75-FEF0-45E2-A13B-EA276B33BE33}">
      <dgm:prSet/>
      <dgm:spPr/>
      <dgm:t>
        <a:bodyPr/>
        <a:lstStyle/>
        <a:p>
          <a:endParaRPr lang="en-US"/>
        </a:p>
      </dgm:t>
    </dgm:pt>
    <dgm:pt modelId="{52A0E5F1-FBBB-442B-9093-3E4EDA3D1A32}" type="pres">
      <dgm:prSet presAssocID="{4BD33F0E-A290-4648-A522-B6A866FA7344}" presName="linearFlow" presStyleCnt="0">
        <dgm:presLayoutVars>
          <dgm:dir/>
          <dgm:animLvl val="lvl"/>
          <dgm:resizeHandles val="exact"/>
        </dgm:presLayoutVars>
      </dgm:prSet>
      <dgm:spPr/>
      <dgm:t>
        <a:bodyPr/>
        <a:lstStyle/>
        <a:p>
          <a:endParaRPr lang="en-US"/>
        </a:p>
      </dgm:t>
    </dgm:pt>
    <dgm:pt modelId="{9E2B7950-D6EF-40F7-BE99-A7E3624052A8}" type="pres">
      <dgm:prSet presAssocID="{558B5CE4-37DD-4044-A389-9900623E3B80}" presName="composite" presStyleCnt="0"/>
      <dgm:spPr/>
      <dgm:t>
        <a:bodyPr/>
        <a:lstStyle/>
        <a:p>
          <a:endParaRPr lang="en-US"/>
        </a:p>
      </dgm:t>
    </dgm:pt>
    <dgm:pt modelId="{8F363C72-2FD1-4328-B8A5-1F6049681E1C}" type="pres">
      <dgm:prSet presAssocID="{558B5CE4-37DD-4044-A389-9900623E3B80}" presName="parTx" presStyleLbl="node1" presStyleIdx="0" presStyleCnt="3">
        <dgm:presLayoutVars>
          <dgm:chMax val="0"/>
          <dgm:chPref val="0"/>
          <dgm:bulletEnabled val="1"/>
        </dgm:presLayoutVars>
      </dgm:prSet>
      <dgm:spPr/>
      <dgm:t>
        <a:bodyPr/>
        <a:lstStyle/>
        <a:p>
          <a:endParaRPr lang="en-US"/>
        </a:p>
      </dgm:t>
    </dgm:pt>
    <dgm:pt modelId="{4BE8666F-7259-41DB-B804-DD42A1FA0494}" type="pres">
      <dgm:prSet presAssocID="{558B5CE4-37DD-4044-A389-9900623E3B80}" presName="parSh" presStyleLbl="node1" presStyleIdx="0" presStyleCnt="3"/>
      <dgm:spPr/>
      <dgm:t>
        <a:bodyPr/>
        <a:lstStyle/>
        <a:p>
          <a:endParaRPr lang="en-US"/>
        </a:p>
      </dgm:t>
    </dgm:pt>
    <dgm:pt modelId="{410AE295-F5D8-4923-BE4A-06B9B081A8C0}" type="pres">
      <dgm:prSet presAssocID="{558B5CE4-37DD-4044-A389-9900623E3B80}" presName="desTx" presStyleLbl="fgAcc1" presStyleIdx="0" presStyleCnt="3">
        <dgm:presLayoutVars>
          <dgm:bulletEnabled val="1"/>
        </dgm:presLayoutVars>
      </dgm:prSet>
      <dgm:spPr/>
      <dgm:t>
        <a:bodyPr/>
        <a:lstStyle/>
        <a:p>
          <a:endParaRPr lang="en-US"/>
        </a:p>
      </dgm:t>
    </dgm:pt>
    <dgm:pt modelId="{EAD62741-2501-4287-9D4B-21ECFBCE1AA8}" type="pres">
      <dgm:prSet presAssocID="{9F943A66-56F6-4B49-8F38-96C0C151D0FA}" presName="sibTrans" presStyleLbl="sibTrans2D1" presStyleIdx="0" presStyleCnt="2"/>
      <dgm:spPr/>
      <dgm:t>
        <a:bodyPr/>
        <a:lstStyle/>
        <a:p>
          <a:endParaRPr lang="en-US"/>
        </a:p>
      </dgm:t>
    </dgm:pt>
    <dgm:pt modelId="{9948B890-8288-4084-8155-399904E05118}" type="pres">
      <dgm:prSet presAssocID="{9F943A66-56F6-4B49-8F38-96C0C151D0FA}" presName="connTx" presStyleLbl="sibTrans2D1" presStyleIdx="0" presStyleCnt="2"/>
      <dgm:spPr/>
      <dgm:t>
        <a:bodyPr/>
        <a:lstStyle/>
        <a:p>
          <a:endParaRPr lang="en-US"/>
        </a:p>
      </dgm:t>
    </dgm:pt>
    <dgm:pt modelId="{5D4072AA-E46E-42F9-912C-68EBD2B43742}" type="pres">
      <dgm:prSet presAssocID="{67AB1C81-E0E8-4BAF-B2B1-693020208A00}" presName="composite" presStyleCnt="0"/>
      <dgm:spPr/>
      <dgm:t>
        <a:bodyPr/>
        <a:lstStyle/>
        <a:p>
          <a:endParaRPr lang="en-US"/>
        </a:p>
      </dgm:t>
    </dgm:pt>
    <dgm:pt modelId="{97499280-523A-477C-970B-CE7C657BB729}" type="pres">
      <dgm:prSet presAssocID="{67AB1C81-E0E8-4BAF-B2B1-693020208A00}" presName="parTx" presStyleLbl="node1" presStyleIdx="0" presStyleCnt="3">
        <dgm:presLayoutVars>
          <dgm:chMax val="0"/>
          <dgm:chPref val="0"/>
          <dgm:bulletEnabled val="1"/>
        </dgm:presLayoutVars>
      </dgm:prSet>
      <dgm:spPr/>
      <dgm:t>
        <a:bodyPr/>
        <a:lstStyle/>
        <a:p>
          <a:endParaRPr lang="en-US"/>
        </a:p>
      </dgm:t>
    </dgm:pt>
    <dgm:pt modelId="{BA86C35D-814D-42FF-B84E-EF40DADD0B1E}" type="pres">
      <dgm:prSet presAssocID="{67AB1C81-E0E8-4BAF-B2B1-693020208A00}" presName="parSh" presStyleLbl="node1" presStyleIdx="1" presStyleCnt="3"/>
      <dgm:spPr/>
      <dgm:t>
        <a:bodyPr/>
        <a:lstStyle/>
        <a:p>
          <a:endParaRPr lang="en-US"/>
        </a:p>
      </dgm:t>
    </dgm:pt>
    <dgm:pt modelId="{5FCECFF5-EC86-4D7C-9BE7-C35E2F150525}" type="pres">
      <dgm:prSet presAssocID="{67AB1C81-E0E8-4BAF-B2B1-693020208A00}" presName="desTx" presStyleLbl="fgAcc1" presStyleIdx="1" presStyleCnt="3">
        <dgm:presLayoutVars>
          <dgm:bulletEnabled val="1"/>
        </dgm:presLayoutVars>
      </dgm:prSet>
      <dgm:spPr/>
      <dgm:t>
        <a:bodyPr/>
        <a:lstStyle/>
        <a:p>
          <a:endParaRPr lang="en-US"/>
        </a:p>
      </dgm:t>
    </dgm:pt>
    <dgm:pt modelId="{FF41D9E7-6E23-4DE0-94DA-BE3343D6AF11}" type="pres">
      <dgm:prSet presAssocID="{02E3EF09-B3FD-4CBA-876F-E708463FDB01}" presName="sibTrans" presStyleLbl="sibTrans2D1" presStyleIdx="1" presStyleCnt="2"/>
      <dgm:spPr/>
      <dgm:t>
        <a:bodyPr/>
        <a:lstStyle/>
        <a:p>
          <a:endParaRPr lang="en-US"/>
        </a:p>
      </dgm:t>
    </dgm:pt>
    <dgm:pt modelId="{CBFA900C-7441-4625-95C5-FE057231DB4B}" type="pres">
      <dgm:prSet presAssocID="{02E3EF09-B3FD-4CBA-876F-E708463FDB01}" presName="connTx" presStyleLbl="sibTrans2D1" presStyleIdx="1" presStyleCnt="2"/>
      <dgm:spPr/>
      <dgm:t>
        <a:bodyPr/>
        <a:lstStyle/>
        <a:p>
          <a:endParaRPr lang="en-US"/>
        </a:p>
      </dgm:t>
    </dgm:pt>
    <dgm:pt modelId="{8854C513-E4C5-4553-822D-60BB52EA1DF9}" type="pres">
      <dgm:prSet presAssocID="{A30972FB-13DC-4E87-B2E1-128AC147F05E}" presName="composite" presStyleCnt="0"/>
      <dgm:spPr/>
      <dgm:t>
        <a:bodyPr/>
        <a:lstStyle/>
        <a:p>
          <a:endParaRPr lang="en-US"/>
        </a:p>
      </dgm:t>
    </dgm:pt>
    <dgm:pt modelId="{CF3D1824-9CDD-4249-8A20-FAF1B738B256}" type="pres">
      <dgm:prSet presAssocID="{A30972FB-13DC-4E87-B2E1-128AC147F05E}" presName="parTx" presStyleLbl="node1" presStyleIdx="1" presStyleCnt="3">
        <dgm:presLayoutVars>
          <dgm:chMax val="0"/>
          <dgm:chPref val="0"/>
          <dgm:bulletEnabled val="1"/>
        </dgm:presLayoutVars>
      </dgm:prSet>
      <dgm:spPr/>
      <dgm:t>
        <a:bodyPr/>
        <a:lstStyle/>
        <a:p>
          <a:endParaRPr lang="en-US"/>
        </a:p>
      </dgm:t>
    </dgm:pt>
    <dgm:pt modelId="{5E49AE47-FFA3-41F5-98A1-A11A92DB73AD}" type="pres">
      <dgm:prSet presAssocID="{A30972FB-13DC-4E87-B2E1-128AC147F05E}" presName="parSh" presStyleLbl="node1" presStyleIdx="2" presStyleCnt="3"/>
      <dgm:spPr/>
      <dgm:t>
        <a:bodyPr/>
        <a:lstStyle/>
        <a:p>
          <a:endParaRPr lang="en-US"/>
        </a:p>
      </dgm:t>
    </dgm:pt>
    <dgm:pt modelId="{BD87D7F5-4AF2-42BD-A69C-0D3D7EF4AED1}" type="pres">
      <dgm:prSet presAssocID="{A30972FB-13DC-4E87-B2E1-128AC147F05E}" presName="desTx" presStyleLbl="fgAcc1" presStyleIdx="2" presStyleCnt="3">
        <dgm:presLayoutVars>
          <dgm:bulletEnabled val="1"/>
        </dgm:presLayoutVars>
      </dgm:prSet>
      <dgm:spPr/>
      <dgm:t>
        <a:bodyPr/>
        <a:lstStyle/>
        <a:p>
          <a:endParaRPr lang="en-US"/>
        </a:p>
      </dgm:t>
    </dgm:pt>
  </dgm:ptLst>
  <dgm:cxnLst>
    <dgm:cxn modelId="{F75B7BE1-1D3E-4910-8FB5-0F73D89043C6}" type="presOf" srcId="{9F943A66-56F6-4B49-8F38-96C0C151D0FA}" destId="{9948B890-8288-4084-8155-399904E05118}" srcOrd="1" destOrd="0" presId="urn:microsoft.com/office/officeart/2005/8/layout/process3"/>
    <dgm:cxn modelId="{29C04250-B534-4A45-B6E5-DA55A6CAD53D}" type="presOf" srcId="{558B5CE4-37DD-4044-A389-9900623E3B80}" destId="{8F363C72-2FD1-4328-B8A5-1F6049681E1C}" srcOrd="0" destOrd="0" presId="urn:microsoft.com/office/officeart/2005/8/layout/process3"/>
    <dgm:cxn modelId="{DE9A2D32-7B53-479B-A5FB-9C1C464AA35C}" srcId="{4BD33F0E-A290-4648-A522-B6A866FA7344}" destId="{558B5CE4-37DD-4044-A389-9900623E3B80}" srcOrd="0" destOrd="0" parTransId="{4E66BC32-5BC4-466F-8673-DC7686385B02}" sibTransId="{9F943A66-56F6-4B49-8F38-96C0C151D0FA}"/>
    <dgm:cxn modelId="{D1146D69-CF23-4537-9636-AE954A5DC1F5}" srcId="{67AB1C81-E0E8-4BAF-B2B1-693020208A00}" destId="{E6F5C24E-23EA-4C25-A1F5-8FFCE82199AC}" srcOrd="0" destOrd="0" parTransId="{C59A957F-53FA-42FB-9CD9-923805F59A6D}" sibTransId="{D507FC45-112C-4024-9404-2171716EA9ED}"/>
    <dgm:cxn modelId="{AE2B085B-23B2-4829-B4BA-D2BF1BE22248}" srcId="{4BD33F0E-A290-4648-A522-B6A866FA7344}" destId="{A30972FB-13DC-4E87-B2E1-128AC147F05E}" srcOrd="2" destOrd="0" parTransId="{88C234E1-E45E-489D-BC42-7BF042CA5F7B}" sibTransId="{846993D1-E89E-42EC-9C4A-E027BB676E01}"/>
    <dgm:cxn modelId="{6BCAE9BA-AE82-4AFA-A20E-702695CA8D09}" type="presOf" srcId="{02E3EF09-B3FD-4CBA-876F-E708463FDB01}" destId="{CBFA900C-7441-4625-95C5-FE057231DB4B}" srcOrd="1" destOrd="0" presId="urn:microsoft.com/office/officeart/2005/8/layout/process3"/>
    <dgm:cxn modelId="{8AF503EC-61E9-42A8-98DC-F50E80D0E041}" type="presOf" srcId="{02E3EF09-B3FD-4CBA-876F-E708463FDB01}" destId="{FF41D9E7-6E23-4DE0-94DA-BE3343D6AF11}" srcOrd="0" destOrd="0" presId="urn:microsoft.com/office/officeart/2005/8/layout/process3"/>
    <dgm:cxn modelId="{B0158C77-40AE-4A2B-B03D-0B0FD981579C}" type="presOf" srcId="{E6F5C24E-23EA-4C25-A1F5-8FFCE82199AC}" destId="{5FCECFF5-EC86-4D7C-9BE7-C35E2F150525}" srcOrd="0" destOrd="0" presId="urn:microsoft.com/office/officeart/2005/8/layout/process3"/>
    <dgm:cxn modelId="{D731EFAE-5D1A-452E-92A3-17E07E3F47BB}" type="presOf" srcId="{A30972FB-13DC-4E87-B2E1-128AC147F05E}" destId="{CF3D1824-9CDD-4249-8A20-FAF1B738B256}" srcOrd="0" destOrd="0" presId="urn:microsoft.com/office/officeart/2005/8/layout/process3"/>
    <dgm:cxn modelId="{6B704791-FD19-49B0-9047-C7A2E6144197}" type="presOf" srcId="{558B5CE4-37DD-4044-A389-9900623E3B80}" destId="{4BE8666F-7259-41DB-B804-DD42A1FA0494}" srcOrd="1" destOrd="0" presId="urn:microsoft.com/office/officeart/2005/8/layout/process3"/>
    <dgm:cxn modelId="{47AF99F2-206B-45B5-ABC7-7E3A1AECC8A8}" srcId="{4BD33F0E-A290-4648-A522-B6A866FA7344}" destId="{67AB1C81-E0E8-4BAF-B2B1-693020208A00}" srcOrd="1" destOrd="0" parTransId="{9F727E01-A452-4584-B6B8-7CD981A2B61C}" sibTransId="{02E3EF09-B3FD-4CBA-876F-E708463FDB01}"/>
    <dgm:cxn modelId="{A5C9DFD7-5545-49B7-B673-4B4CD212559A}" type="presOf" srcId="{67AB1C81-E0E8-4BAF-B2B1-693020208A00}" destId="{BA86C35D-814D-42FF-B84E-EF40DADD0B1E}" srcOrd="1" destOrd="0" presId="urn:microsoft.com/office/officeart/2005/8/layout/process3"/>
    <dgm:cxn modelId="{925A2AE8-EDD4-474E-85D3-EF576A200155}" type="presOf" srcId="{9F967361-CDBA-45B8-922B-C958F385F926}" destId="{410AE295-F5D8-4923-BE4A-06B9B081A8C0}" srcOrd="0" destOrd="0" presId="urn:microsoft.com/office/officeart/2005/8/layout/process3"/>
    <dgm:cxn modelId="{F3B7A1BB-DC09-41FD-9C72-EE1FC111452D}" type="presOf" srcId="{67AB1C81-E0E8-4BAF-B2B1-693020208A00}" destId="{97499280-523A-477C-970B-CE7C657BB729}" srcOrd="0" destOrd="0" presId="urn:microsoft.com/office/officeart/2005/8/layout/process3"/>
    <dgm:cxn modelId="{A716DD59-04C4-44DB-A908-69018CD13256}" type="presOf" srcId="{4BD33F0E-A290-4648-A522-B6A866FA7344}" destId="{52A0E5F1-FBBB-442B-9093-3E4EDA3D1A32}" srcOrd="0" destOrd="0" presId="urn:microsoft.com/office/officeart/2005/8/layout/process3"/>
    <dgm:cxn modelId="{4E7EA434-0E05-4D47-BC63-FEACB9F4D31E}" type="presOf" srcId="{A30972FB-13DC-4E87-B2E1-128AC147F05E}" destId="{5E49AE47-FFA3-41F5-98A1-A11A92DB73AD}" srcOrd="1" destOrd="0" presId="urn:microsoft.com/office/officeart/2005/8/layout/process3"/>
    <dgm:cxn modelId="{69CA920E-AA1D-4ADE-BA5F-A7AC0B01F91F}" srcId="{558B5CE4-37DD-4044-A389-9900623E3B80}" destId="{9F967361-CDBA-45B8-922B-C958F385F926}" srcOrd="0" destOrd="0" parTransId="{1CCD9D2E-7ABF-44F8-BAD8-22FAD61781C0}" sibTransId="{37A4D776-1841-46B2-AFE3-C44F8EC29D32}"/>
    <dgm:cxn modelId="{C8F87E51-C83D-4324-A7F2-0FBDA08D9C22}" type="presOf" srcId="{9F943A66-56F6-4B49-8F38-96C0C151D0FA}" destId="{EAD62741-2501-4287-9D4B-21ECFBCE1AA8}" srcOrd="0" destOrd="0" presId="urn:microsoft.com/office/officeart/2005/8/layout/process3"/>
    <dgm:cxn modelId="{658722A0-621D-441B-AFC3-3522A912DA6C}" type="presOf" srcId="{D3A8E368-9E7D-4509-967D-F7840F3143E9}" destId="{BD87D7F5-4AF2-42BD-A69C-0D3D7EF4AED1}" srcOrd="0" destOrd="0" presId="urn:microsoft.com/office/officeart/2005/8/layout/process3"/>
    <dgm:cxn modelId="{753DFC75-FEF0-45E2-A13B-EA276B33BE33}" srcId="{A30972FB-13DC-4E87-B2E1-128AC147F05E}" destId="{D3A8E368-9E7D-4509-967D-F7840F3143E9}" srcOrd="0" destOrd="0" parTransId="{2EFA929A-CA86-48E3-A40C-0F987D5DFA53}" sibTransId="{92694CE8-88CE-440A-A466-AD8A40AABBA1}"/>
    <dgm:cxn modelId="{E898CD3E-914E-4B7C-AF24-6FB9B3BA626D}" type="presParOf" srcId="{52A0E5F1-FBBB-442B-9093-3E4EDA3D1A32}" destId="{9E2B7950-D6EF-40F7-BE99-A7E3624052A8}" srcOrd="0" destOrd="0" presId="urn:microsoft.com/office/officeart/2005/8/layout/process3"/>
    <dgm:cxn modelId="{0FBE378E-8BDD-439C-ABBB-67EDFE4C7F61}" type="presParOf" srcId="{9E2B7950-D6EF-40F7-BE99-A7E3624052A8}" destId="{8F363C72-2FD1-4328-B8A5-1F6049681E1C}" srcOrd="0" destOrd="0" presId="urn:microsoft.com/office/officeart/2005/8/layout/process3"/>
    <dgm:cxn modelId="{247BCA60-CDDF-4DA5-8B66-B1FEA17BF1A1}" type="presParOf" srcId="{9E2B7950-D6EF-40F7-BE99-A7E3624052A8}" destId="{4BE8666F-7259-41DB-B804-DD42A1FA0494}" srcOrd="1" destOrd="0" presId="urn:microsoft.com/office/officeart/2005/8/layout/process3"/>
    <dgm:cxn modelId="{6F809BFD-C39A-4B0C-9528-5AF9CB419F61}" type="presParOf" srcId="{9E2B7950-D6EF-40F7-BE99-A7E3624052A8}" destId="{410AE295-F5D8-4923-BE4A-06B9B081A8C0}" srcOrd="2" destOrd="0" presId="urn:microsoft.com/office/officeart/2005/8/layout/process3"/>
    <dgm:cxn modelId="{E3B4DA8E-BA93-45D9-9472-F072B0EE7CCB}" type="presParOf" srcId="{52A0E5F1-FBBB-442B-9093-3E4EDA3D1A32}" destId="{EAD62741-2501-4287-9D4B-21ECFBCE1AA8}" srcOrd="1" destOrd="0" presId="urn:microsoft.com/office/officeart/2005/8/layout/process3"/>
    <dgm:cxn modelId="{EA499A61-A19D-4CA1-A746-522C35592DD1}" type="presParOf" srcId="{EAD62741-2501-4287-9D4B-21ECFBCE1AA8}" destId="{9948B890-8288-4084-8155-399904E05118}" srcOrd="0" destOrd="0" presId="urn:microsoft.com/office/officeart/2005/8/layout/process3"/>
    <dgm:cxn modelId="{6A7C52D7-E34C-41D6-8A3D-D07FC96429F7}" type="presParOf" srcId="{52A0E5F1-FBBB-442B-9093-3E4EDA3D1A32}" destId="{5D4072AA-E46E-42F9-912C-68EBD2B43742}" srcOrd="2" destOrd="0" presId="urn:microsoft.com/office/officeart/2005/8/layout/process3"/>
    <dgm:cxn modelId="{CCAB7A88-CC75-4BEF-8271-8DE2C6650E37}" type="presParOf" srcId="{5D4072AA-E46E-42F9-912C-68EBD2B43742}" destId="{97499280-523A-477C-970B-CE7C657BB729}" srcOrd="0" destOrd="0" presId="urn:microsoft.com/office/officeart/2005/8/layout/process3"/>
    <dgm:cxn modelId="{2187911F-18BB-4583-95BE-22B99C0116B1}" type="presParOf" srcId="{5D4072AA-E46E-42F9-912C-68EBD2B43742}" destId="{BA86C35D-814D-42FF-B84E-EF40DADD0B1E}" srcOrd="1" destOrd="0" presId="urn:microsoft.com/office/officeart/2005/8/layout/process3"/>
    <dgm:cxn modelId="{49503520-A08E-40EA-85EF-D8BA021ABB44}" type="presParOf" srcId="{5D4072AA-E46E-42F9-912C-68EBD2B43742}" destId="{5FCECFF5-EC86-4D7C-9BE7-C35E2F150525}" srcOrd="2" destOrd="0" presId="urn:microsoft.com/office/officeart/2005/8/layout/process3"/>
    <dgm:cxn modelId="{0B4A9E3F-3708-4209-B3C8-3F0DF2D63A69}" type="presParOf" srcId="{52A0E5F1-FBBB-442B-9093-3E4EDA3D1A32}" destId="{FF41D9E7-6E23-4DE0-94DA-BE3343D6AF11}" srcOrd="3" destOrd="0" presId="urn:microsoft.com/office/officeart/2005/8/layout/process3"/>
    <dgm:cxn modelId="{E1195D9B-A99F-4C8A-A453-566475404A30}" type="presParOf" srcId="{FF41D9E7-6E23-4DE0-94DA-BE3343D6AF11}" destId="{CBFA900C-7441-4625-95C5-FE057231DB4B}" srcOrd="0" destOrd="0" presId="urn:microsoft.com/office/officeart/2005/8/layout/process3"/>
    <dgm:cxn modelId="{299E77E7-7486-411B-BD53-73CAAD1C27AA}" type="presParOf" srcId="{52A0E5F1-FBBB-442B-9093-3E4EDA3D1A32}" destId="{8854C513-E4C5-4553-822D-60BB52EA1DF9}" srcOrd="4" destOrd="0" presId="urn:microsoft.com/office/officeart/2005/8/layout/process3"/>
    <dgm:cxn modelId="{CCCC4FDA-4B67-426D-8C92-F056BD4A656C}" type="presParOf" srcId="{8854C513-E4C5-4553-822D-60BB52EA1DF9}" destId="{CF3D1824-9CDD-4249-8A20-FAF1B738B256}" srcOrd="0" destOrd="0" presId="urn:microsoft.com/office/officeart/2005/8/layout/process3"/>
    <dgm:cxn modelId="{C5EB9947-30F7-46DC-8A42-7BB90D36AA93}" type="presParOf" srcId="{8854C513-E4C5-4553-822D-60BB52EA1DF9}" destId="{5E49AE47-FFA3-41F5-98A1-A11A92DB73AD}" srcOrd="1" destOrd="0" presId="urn:microsoft.com/office/officeart/2005/8/layout/process3"/>
    <dgm:cxn modelId="{0F4256F2-8E21-422A-AF3A-6CD4249ABC47}" type="presParOf" srcId="{8854C513-E4C5-4553-822D-60BB52EA1DF9}" destId="{BD87D7F5-4AF2-42BD-A69C-0D3D7EF4AED1}"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89C5896-09B4-4584-8D32-96D16D7B12A8}" type="doc">
      <dgm:prSet loTypeId="urn:microsoft.com/office/officeart/2005/8/layout/radial1" loCatId="cycle" qsTypeId="urn:microsoft.com/office/officeart/2005/8/quickstyle/simple1" qsCatId="simple" csTypeId="urn:microsoft.com/office/officeart/2005/8/colors/colorful5" csCatId="colorful" phldr="1"/>
      <dgm:spPr/>
      <dgm:t>
        <a:bodyPr/>
        <a:lstStyle/>
        <a:p>
          <a:endParaRPr lang="en-US"/>
        </a:p>
      </dgm:t>
    </dgm:pt>
    <dgm:pt modelId="{C8E5B215-2586-4C58-B908-BB167D756040}">
      <dgm:prSet phldrT="[Text]"/>
      <dgm:spPr/>
      <dgm:t>
        <a:bodyPr/>
        <a:lstStyle/>
        <a:p>
          <a:r>
            <a:rPr lang="en-US" dirty="0" smtClean="0"/>
            <a:t>PEACE </a:t>
          </a:r>
          <a:endParaRPr lang="en-US" dirty="0"/>
        </a:p>
      </dgm:t>
    </dgm:pt>
    <dgm:pt modelId="{970FFCAB-2112-49E8-808E-229D88F56697}" type="parTrans" cxnId="{FD21E982-7284-44F5-9CA1-B8BB258B0E05}">
      <dgm:prSet/>
      <dgm:spPr/>
      <dgm:t>
        <a:bodyPr/>
        <a:lstStyle/>
        <a:p>
          <a:endParaRPr lang="en-US"/>
        </a:p>
      </dgm:t>
    </dgm:pt>
    <dgm:pt modelId="{AAA47D9D-8361-4C3C-AE98-58827EB6C5BF}" type="sibTrans" cxnId="{FD21E982-7284-44F5-9CA1-B8BB258B0E05}">
      <dgm:prSet/>
      <dgm:spPr/>
      <dgm:t>
        <a:bodyPr/>
        <a:lstStyle/>
        <a:p>
          <a:endParaRPr lang="en-US"/>
        </a:p>
      </dgm:t>
    </dgm:pt>
    <dgm:pt modelId="{22611C41-94E6-48A3-BD8E-6F5033402206}">
      <dgm:prSet phldrT="[Text]"/>
      <dgm:spPr/>
      <dgm:t>
        <a:bodyPr/>
        <a:lstStyle/>
        <a:p>
          <a:r>
            <a:rPr lang="en-US" dirty="0" smtClean="0"/>
            <a:t>HARMONIOUS COEXISTENCE  OR TOLERANCE </a:t>
          </a:r>
          <a:endParaRPr lang="en-US" dirty="0"/>
        </a:p>
      </dgm:t>
    </dgm:pt>
    <dgm:pt modelId="{104B3D03-3648-4B5A-AD32-483D0B3E54A5}" type="parTrans" cxnId="{22F0A468-1470-4803-9136-CA6630370FEA}">
      <dgm:prSet/>
      <dgm:spPr/>
      <dgm:t>
        <a:bodyPr/>
        <a:lstStyle/>
        <a:p>
          <a:endParaRPr lang="en-US"/>
        </a:p>
      </dgm:t>
    </dgm:pt>
    <dgm:pt modelId="{75142198-C036-47BF-B1D5-79ED82B63DD2}" type="sibTrans" cxnId="{22F0A468-1470-4803-9136-CA6630370FEA}">
      <dgm:prSet/>
      <dgm:spPr/>
      <dgm:t>
        <a:bodyPr/>
        <a:lstStyle/>
        <a:p>
          <a:endParaRPr lang="en-US"/>
        </a:p>
      </dgm:t>
    </dgm:pt>
    <dgm:pt modelId="{CDB3912D-332C-4D84-BC99-CF839956DFA8}">
      <dgm:prSet phldrT="[Text]"/>
      <dgm:spPr/>
      <dgm:t>
        <a:bodyPr/>
        <a:lstStyle/>
        <a:p>
          <a:r>
            <a:rPr lang="en-US" dirty="0" smtClean="0"/>
            <a:t>EQUALITY</a:t>
          </a:r>
          <a:endParaRPr lang="en-US" dirty="0"/>
        </a:p>
      </dgm:t>
    </dgm:pt>
    <dgm:pt modelId="{6D28CF56-8539-44D7-A1EF-C358589F5804}" type="parTrans" cxnId="{A747782B-4550-42E8-9F2A-69FA8DC4387B}">
      <dgm:prSet/>
      <dgm:spPr/>
      <dgm:t>
        <a:bodyPr/>
        <a:lstStyle/>
        <a:p>
          <a:endParaRPr lang="en-US"/>
        </a:p>
      </dgm:t>
    </dgm:pt>
    <dgm:pt modelId="{FFDFCC1A-5014-4810-B223-A24828F6DB08}" type="sibTrans" cxnId="{A747782B-4550-42E8-9F2A-69FA8DC4387B}">
      <dgm:prSet/>
      <dgm:spPr/>
      <dgm:t>
        <a:bodyPr/>
        <a:lstStyle/>
        <a:p>
          <a:endParaRPr lang="en-US"/>
        </a:p>
      </dgm:t>
    </dgm:pt>
    <dgm:pt modelId="{E8ACC0B4-5755-4E81-96C3-048CB6F8B89A}">
      <dgm:prSet phldrT="[Text]"/>
      <dgm:spPr/>
      <dgm:t>
        <a:bodyPr/>
        <a:lstStyle/>
        <a:p>
          <a:r>
            <a:rPr lang="en-US" dirty="0" smtClean="0"/>
            <a:t>SOCIAL JUSTICE </a:t>
          </a:r>
          <a:endParaRPr lang="en-US" dirty="0"/>
        </a:p>
      </dgm:t>
    </dgm:pt>
    <dgm:pt modelId="{E42B85DD-5C25-482B-B923-34E1183FB996}" type="sibTrans" cxnId="{C71CC5BD-5F1C-44C5-A7B3-4C7212E88E5E}">
      <dgm:prSet/>
      <dgm:spPr/>
      <dgm:t>
        <a:bodyPr/>
        <a:lstStyle/>
        <a:p>
          <a:endParaRPr lang="en-US"/>
        </a:p>
      </dgm:t>
    </dgm:pt>
    <dgm:pt modelId="{FA63C1AA-1A5F-4E50-8662-B31418BE3820}" type="parTrans" cxnId="{C71CC5BD-5F1C-44C5-A7B3-4C7212E88E5E}">
      <dgm:prSet/>
      <dgm:spPr/>
      <dgm:t>
        <a:bodyPr/>
        <a:lstStyle/>
        <a:p>
          <a:endParaRPr lang="en-US"/>
        </a:p>
      </dgm:t>
    </dgm:pt>
    <dgm:pt modelId="{3235052A-2826-48D8-AB25-595DC13335CE}" type="pres">
      <dgm:prSet presAssocID="{189C5896-09B4-4584-8D32-96D16D7B12A8}" presName="cycle" presStyleCnt="0">
        <dgm:presLayoutVars>
          <dgm:chMax val="1"/>
          <dgm:dir/>
          <dgm:animLvl val="ctr"/>
          <dgm:resizeHandles val="exact"/>
        </dgm:presLayoutVars>
      </dgm:prSet>
      <dgm:spPr/>
      <dgm:t>
        <a:bodyPr/>
        <a:lstStyle/>
        <a:p>
          <a:endParaRPr lang="en-US"/>
        </a:p>
      </dgm:t>
    </dgm:pt>
    <dgm:pt modelId="{C7BD7E11-7101-45AF-8DCC-BF24ECC7EB0F}" type="pres">
      <dgm:prSet presAssocID="{C8E5B215-2586-4C58-B908-BB167D756040}" presName="centerShape" presStyleLbl="node0" presStyleIdx="0" presStyleCnt="1"/>
      <dgm:spPr/>
      <dgm:t>
        <a:bodyPr/>
        <a:lstStyle/>
        <a:p>
          <a:endParaRPr lang="en-US"/>
        </a:p>
      </dgm:t>
    </dgm:pt>
    <dgm:pt modelId="{B8C503E3-967E-4A1F-8288-C1B8959288D7}" type="pres">
      <dgm:prSet presAssocID="{FA63C1AA-1A5F-4E50-8662-B31418BE3820}" presName="Name9" presStyleLbl="parChTrans1D2" presStyleIdx="0" presStyleCnt="3"/>
      <dgm:spPr/>
      <dgm:t>
        <a:bodyPr/>
        <a:lstStyle/>
        <a:p>
          <a:endParaRPr lang="en-US"/>
        </a:p>
      </dgm:t>
    </dgm:pt>
    <dgm:pt modelId="{E54C7BA5-4080-4EDC-BF6B-C0388109125F}" type="pres">
      <dgm:prSet presAssocID="{FA63C1AA-1A5F-4E50-8662-B31418BE3820}" presName="connTx" presStyleLbl="parChTrans1D2" presStyleIdx="0" presStyleCnt="3"/>
      <dgm:spPr/>
      <dgm:t>
        <a:bodyPr/>
        <a:lstStyle/>
        <a:p>
          <a:endParaRPr lang="en-US"/>
        </a:p>
      </dgm:t>
    </dgm:pt>
    <dgm:pt modelId="{80BB224D-8FC7-4006-A298-E0643AA6FC9D}" type="pres">
      <dgm:prSet presAssocID="{E8ACC0B4-5755-4E81-96C3-048CB6F8B89A}" presName="node" presStyleLbl="node1" presStyleIdx="0" presStyleCnt="3">
        <dgm:presLayoutVars>
          <dgm:bulletEnabled val="1"/>
        </dgm:presLayoutVars>
      </dgm:prSet>
      <dgm:spPr/>
      <dgm:t>
        <a:bodyPr/>
        <a:lstStyle/>
        <a:p>
          <a:endParaRPr lang="en-US"/>
        </a:p>
      </dgm:t>
    </dgm:pt>
    <dgm:pt modelId="{C2141A76-DC09-4935-9770-10C26FA3B779}" type="pres">
      <dgm:prSet presAssocID="{104B3D03-3648-4B5A-AD32-483D0B3E54A5}" presName="Name9" presStyleLbl="parChTrans1D2" presStyleIdx="1" presStyleCnt="3"/>
      <dgm:spPr/>
      <dgm:t>
        <a:bodyPr/>
        <a:lstStyle/>
        <a:p>
          <a:endParaRPr lang="en-US"/>
        </a:p>
      </dgm:t>
    </dgm:pt>
    <dgm:pt modelId="{38429E5D-52E2-4896-A603-EB1AC3647000}" type="pres">
      <dgm:prSet presAssocID="{104B3D03-3648-4B5A-AD32-483D0B3E54A5}" presName="connTx" presStyleLbl="parChTrans1D2" presStyleIdx="1" presStyleCnt="3"/>
      <dgm:spPr/>
      <dgm:t>
        <a:bodyPr/>
        <a:lstStyle/>
        <a:p>
          <a:endParaRPr lang="en-US"/>
        </a:p>
      </dgm:t>
    </dgm:pt>
    <dgm:pt modelId="{60F7D60B-6993-4AB9-93C3-9F98F8317F49}" type="pres">
      <dgm:prSet presAssocID="{22611C41-94E6-48A3-BD8E-6F5033402206}" presName="node" presStyleLbl="node1" presStyleIdx="1" presStyleCnt="3">
        <dgm:presLayoutVars>
          <dgm:bulletEnabled val="1"/>
        </dgm:presLayoutVars>
      </dgm:prSet>
      <dgm:spPr/>
      <dgm:t>
        <a:bodyPr/>
        <a:lstStyle/>
        <a:p>
          <a:endParaRPr lang="en-US"/>
        </a:p>
      </dgm:t>
    </dgm:pt>
    <dgm:pt modelId="{49A2557C-9FFF-4F40-8931-7963D9FB1981}" type="pres">
      <dgm:prSet presAssocID="{6D28CF56-8539-44D7-A1EF-C358589F5804}" presName="Name9" presStyleLbl="parChTrans1D2" presStyleIdx="2" presStyleCnt="3"/>
      <dgm:spPr/>
      <dgm:t>
        <a:bodyPr/>
        <a:lstStyle/>
        <a:p>
          <a:endParaRPr lang="en-US"/>
        </a:p>
      </dgm:t>
    </dgm:pt>
    <dgm:pt modelId="{C92A746B-3DB0-4A31-BACA-448850C1567A}" type="pres">
      <dgm:prSet presAssocID="{6D28CF56-8539-44D7-A1EF-C358589F5804}" presName="connTx" presStyleLbl="parChTrans1D2" presStyleIdx="2" presStyleCnt="3"/>
      <dgm:spPr/>
      <dgm:t>
        <a:bodyPr/>
        <a:lstStyle/>
        <a:p>
          <a:endParaRPr lang="en-US"/>
        </a:p>
      </dgm:t>
    </dgm:pt>
    <dgm:pt modelId="{47FCF988-9B7B-4C00-8733-2ED0BEE343C5}" type="pres">
      <dgm:prSet presAssocID="{CDB3912D-332C-4D84-BC99-CF839956DFA8}" presName="node" presStyleLbl="node1" presStyleIdx="2" presStyleCnt="3">
        <dgm:presLayoutVars>
          <dgm:bulletEnabled val="1"/>
        </dgm:presLayoutVars>
      </dgm:prSet>
      <dgm:spPr/>
      <dgm:t>
        <a:bodyPr/>
        <a:lstStyle/>
        <a:p>
          <a:endParaRPr lang="en-US"/>
        </a:p>
      </dgm:t>
    </dgm:pt>
  </dgm:ptLst>
  <dgm:cxnLst>
    <dgm:cxn modelId="{FD21E982-7284-44F5-9CA1-B8BB258B0E05}" srcId="{189C5896-09B4-4584-8D32-96D16D7B12A8}" destId="{C8E5B215-2586-4C58-B908-BB167D756040}" srcOrd="0" destOrd="0" parTransId="{970FFCAB-2112-49E8-808E-229D88F56697}" sibTransId="{AAA47D9D-8361-4C3C-AE98-58827EB6C5BF}"/>
    <dgm:cxn modelId="{154D90A8-86F0-44A3-8640-B430446AE83E}" type="presOf" srcId="{6D28CF56-8539-44D7-A1EF-C358589F5804}" destId="{49A2557C-9FFF-4F40-8931-7963D9FB1981}" srcOrd="0" destOrd="0" presId="urn:microsoft.com/office/officeart/2005/8/layout/radial1"/>
    <dgm:cxn modelId="{AAE00570-9C16-4A17-B5B6-63D276A3EA8F}" type="presOf" srcId="{104B3D03-3648-4B5A-AD32-483D0B3E54A5}" destId="{38429E5D-52E2-4896-A603-EB1AC3647000}" srcOrd="1" destOrd="0" presId="urn:microsoft.com/office/officeart/2005/8/layout/radial1"/>
    <dgm:cxn modelId="{796E4D6B-5335-42F8-9AEC-F60CC66D4874}" type="presOf" srcId="{189C5896-09B4-4584-8D32-96D16D7B12A8}" destId="{3235052A-2826-48D8-AB25-595DC13335CE}" srcOrd="0" destOrd="0" presId="urn:microsoft.com/office/officeart/2005/8/layout/radial1"/>
    <dgm:cxn modelId="{3ABCF2E0-0CAD-4400-81DC-2C06B85D19AD}" type="presOf" srcId="{6D28CF56-8539-44D7-A1EF-C358589F5804}" destId="{C92A746B-3DB0-4A31-BACA-448850C1567A}" srcOrd="1" destOrd="0" presId="urn:microsoft.com/office/officeart/2005/8/layout/radial1"/>
    <dgm:cxn modelId="{65AC0E33-4072-4A12-87D3-114C8BB35676}" type="presOf" srcId="{E8ACC0B4-5755-4E81-96C3-048CB6F8B89A}" destId="{80BB224D-8FC7-4006-A298-E0643AA6FC9D}" srcOrd="0" destOrd="0" presId="urn:microsoft.com/office/officeart/2005/8/layout/radial1"/>
    <dgm:cxn modelId="{75D60D60-F53A-4EA5-AA9A-444C83CB8CEB}" type="presOf" srcId="{FA63C1AA-1A5F-4E50-8662-B31418BE3820}" destId="{E54C7BA5-4080-4EDC-BF6B-C0388109125F}" srcOrd="1" destOrd="0" presId="urn:microsoft.com/office/officeart/2005/8/layout/radial1"/>
    <dgm:cxn modelId="{B0D7C345-3268-4A5D-83B0-C6E5C3E933C6}" type="presOf" srcId="{22611C41-94E6-48A3-BD8E-6F5033402206}" destId="{60F7D60B-6993-4AB9-93C3-9F98F8317F49}" srcOrd="0" destOrd="0" presId="urn:microsoft.com/office/officeart/2005/8/layout/radial1"/>
    <dgm:cxn modelId="{22F0A468-1470-4803-9136-CA6630370FEA}" srcId="{C8E5B215-2586-4C58-B908-BB167D756040}" destId="{22611C41-94E6-48A3-BD8E-6F5033402206}" srcOrd="1" destOrd="0" parTransId="{104B3D03-3648-4B5A-AD32-483D0B3E54A5}" sibTransId="{75142198-C036-47BF-B1D5-79ED82B63DD2}"/>
    <dgm:cxn modelId="{C71CC5BD-5F1C-44C5-A7B3-4C7212E88E5E}" srcId="{C8E5B215-2586-4C58-B908-BB167D756040}" destId="{E8ACC0B4-5755-4E81-96C3-048CB6F8B89A}" srcOrd="0" destOrd="0" parTransId="{FA63C1AA-1A5F-4E50-8662-B31418BE3820}" sibTransId="{E42B85DD-5C25-482B-B923-34E1183FB996}"/>
    <dgm:cxn modelId="{2BC9802F-2805-49A7-815F-5079A3DB064D}" type="presOf" srcId="{CDB3912D-332C-4D84-BC99-CF839956DFA8}" destId="{47FCF988-9B7B-4C00-8733-2ED0BEE343C5}" srcOrd="0" destOrd="0" presId="urn:microsoft.com/office/officeart/2005/8/layout/radial1"/>
    <dgm:cxn modelId="{11A3827E-AA75-4408-87FF-4F3E0719348F}" type="presOf" srcId="{FA63C1AA-1A5F-4E50-8662-B31418BE3820}" destId="{B8C503E3-967E-4A1F-8288-C1B8959288D7}" srcOrd="0" destOrd="0" presId="urn:microsoft.com/office/officeart/2005/8/layout/radial1"/>
    <dgm:cxn modelId="{A747782B-4550-42E8-9F2A-69FA8DC4387B}" srcId="{C8E5B215-2586-4C58-B908-BB167D756040}" destId="{CDB3912D-332C-4D84-BC99-CF839956DFA8}" srcOrd="2" destOrd="0" parTransId="{6D28CF56-8539-44D7-A1EF-C358589F5804}" sibTransId="{FFDFCC1A-5014-4810-B223-A24828F6DB08}"/>
    <dgm:cxn modelId="{D57CF33A-BD94-42DD-ADC4-31DFD0D582EC}" type="presOf" srcId="{104B3D03-3648-4B5A-AD32-483D0B3E54A5}" destId="{C2141A76-DC09-4935-9770-10C26FA3B779}" srcOrd="0" destOrd="0" presId="urn:microsoft.com/office/officeart/2005/8/layout/radial1"/>
    <dgm:cxn modelId="{DF313D4B-DD13-4C37-A631-F5708B2B13BD}" type="presOf" srcId="{C8E5B215-2586-4C58-B908-BB167D756040}" destId="{C7BD7E11-7101-45AF-8DCC-BF24ECC7EB0F}" srcOrd="0" destOrd="0" presId="urn:microsoft.com/office/officeart/2005/8/layout/radial1"/>
    <dgm:cxn modelId="{D521E419-6A6F-4B27-BB5D-476EB84401DF}" type="presParOf" srcId="{3235052A-2826-48D8-AB25-595DC13335CE}" destId="{C7BD7E11-7101-45AF-8DCC-BF24ECC7EB0F}" srcOrd="0" destOrd="0" presId="urn:microsoft.com/office/officeart/2005/8/layout/radial1"/>
    <dgm:cxn modelId="{B78A2195-99EC-418E-A29C-0EE5B25F8688}" type="presParOf" srcId="{3235052A-2826-48D8-AB25-595DC13335CE}" destId="{B8C503E3-967E-4A1F-8288-C1B8959288D7}" srcOrd="1" destOrd="0" presId="urn:microsoft.com/office/officeart/2005/8/layout/radial1"/>
    <dgm:cxn modelId="{0FAA4CF8-EE94-4B40-97A4-3F6F617F5B9B}" type="presParOf" srcId="{B8C503E3-967E-4A1F-8288-C1B8959288D7}" destId="{E54C7BA5-4080-4EDC-BF6B-C0388109125F}" srcOrd="0" destOrd="0" presId="urn:microsoft.com/office/officeart/2005/8/layout/radial1"/>
    <dgm:cxn modelId="{B101E4FE-9731-49D0-B4D0-541B6AD5105C}" type="presParOf" srcId="{3235052A-2826-48D8-AB25-595DC13335CE}" destId="{80BB224D-8FC7-4006-A298-E0643AA6FC9D}" srcOrd="2" destOrd="0" presId="urn:microsoft.com/office/officeart/2005/8/layout/radial1"/>
    <dgm:cxn modelId="{13B26153-513A-4027-9B6D-B47B5FC4E262}" type="presParOf" srcId="{3235052A-2826-48D8-AB25-595DC13335CE}" destId="{C2141A76-DC09-4935-9770-10C26FA3B779}" srcOrd="3" destOrd="0" presId="urn:microsoft.com/office/officeart/2005/8/layout/radial1"/>
    <dgm:cxn modelId="{488D9A22-F080-4423-BEAA-EA01CB46C6D2}" type="presParOf" srcId="{C2141A76-DC09-4935-9770-10C26FA3B779}" destId="{38429E5D-52E2-4896-A603-EB1AC3647000}" srcOrd="0" destOrd="0" presId="urn:microsoft.com/office/officeart/2005/8/layout/radial1"/>
    <dgm:cxn modelId="{328091ED-FA26-4060-8FA7-9BF53F914FBC}" type="presParOf" srcId="{3235052A-2826-48D8-AB25-595DC13335CE}" destId="{60F7D60B-6993-4AB9-93C3-9F98F8317F49}" srcOrd="4" destOrd="0" presId="urn:microsoft.com/office/officeart/2005/8/layout/radial1"/>
    <dgm:cxn modelId="{79303BA9-5B0E-44D2-98FF-3F0181D25950}" type="presParOf" srcId="{3235052A-2826-48D8-AB25-595DC13335CE}" destId="{49A2557C-9FFF-4F40-8931-7963D9FB1981}" srcOrd="5" destOrd="0" presId="urn:microsoft.com/office/officeart/2005/8/layout/radial1"/>
    <dgm:cxn modelId="{9A2F1C41-6A2A-44E8-B01A-A430D053BCEF}" type="presParOf" srcId="{49A2557C-9FFF-4F40-8931-7963D9FB1981}" destId="{C92A746B-3DB0-4A31-BACA-448850C1567A}" srcOrd="0" destOrd="0" presId="urn:microsoft.com/office/officeart/2005/8/layout/radial1"/>
    <dgm:cxn modelId="{45D2118A-AA48-476F-BDBC-09DD291B1EA8}" type="presParOf" srcId="{3235052A-2826-48D8-AB25-595DC13335CE}" destId="{47FCF988-9B7B-4C00-8733-2ED0BEE343C5}" srcOrd="6"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E5ED942-A3AC-44A5-AD6A-D6167866F5AF}" type="doc">
      <dgm:prSet loTypeId="urn:microsoft.com/office/officeart/2005/8/layout/radial1" loCatId="cycle" qsTypeId="urn:microsoft.com/office/officeart/2005/8/quickstyle/simple1" qsCatId="simple" csTypeId="urn:microsoft.com/office/officeart/2005/8/colors/colorful5" csCatId="colorful" phldr="1"/>
      <dgm:spPr/>
      <dgm:t>
        <a:bodyPr/>
        <a:lstStyle/>
        <a:p>
          <a:endParaRPr lang="en-US"/>
        </a:p>
      </dgm:t>
    </dgm:pt>
    <dgm:pt modelId="{637EEE61-3E12-4A11-BCBF-73534881D44A}">
      <dgm:prSet phldrT="[Text]"/>
      <dgm:spPr/>
      <dgm:t>
        <a:bodyPr/>
        <a:lstStyle/>
        <a:p>
          <a:r>
            <a:rPr lang="en-US" dirty="0" smtClean="0"/>
            <a:t>PEACE </a:t>
          </a:r>
          <a:endParaRPr lang="en-US" dirty="0"/>
        </a:p>
      </dgm:t>
    </dgm:pt>
    <dgm:pt modelId="{590E10B8-F6AC-4522-A1C2-9EA9BB77F85D}" type="parTrans" cxnId="{490DB562-71FB-4AF3-ABCC-A0369B6AEAA8}">
      <dgm:prSet/>
      <dgm:spPr/>
      <dgm:t>
        <a:bodyPr/>
        <a:lstStyle/>
        <a:p>
          <a:endParaRPr lang="en-US"/>
        </a:p>
      </dgm:t>
    </dgm:pt>
    <dgm:pt modelId="{C8DA09BA-65C4-46A3-BDA5-BA1437D8CDC3}" type="sibTrans" cxnId="{490DB562-71FB-4AF3-ABCC-A0369B6AEAA8}">
      <dgm:prSet/>
      <dgm:spPr/>
      <dgm:t>
        <a:bodyPr/>
        <a:lstStyle/>
        <a:p>
          <a:endParaRPr lang="en-US"/>
        </a:p>
      </dgm:t>
    </dgm:pt>
    <dgm:pt modelId="{699D8550-BFAC-49C7-9375-1C61DAD08F95}">
      <dgm:prSet phldrT="[Text]"/>
      <dgm:spPr/>
      <dgm:t>
        <a:bodyPr/>
        <a:lstStyle/>
        <a:p>
          <a:r>
            <a:rPr lang="en-US" dirty="0" smtClean="0"/>
            <a:t>EQUALITY </a:t>
          </a:r>
          <a:endParaRPr lang="en-US" dirty="0"/>
        </a:p>
      </dgm:t>
    </dgm:pt>
    <dgm:pt modelId="{1FAC529A-B0F6-4F1B-96F3-9E92EDF177B1}" type="parTrans" cxnId="{E0714F5F-C4A7-46C6-9F8C-16E32AC56716}">
      <dgm:prSet/>
      <dgm:spPr/>
      <dgm:t>
        <a:bodyPr/>
        <a:lstStyle/>
        <a:p>
          <a:endParaRPr lang="en-US"/>
        </a:p>
      </dgm:t>
    </dgm:pt>
    <dgm:pt modelId="{F9ECEBBE-C523-4BE5-A07E-8DA74AF2FA41}" type="sibTrans" cxnId="{E0714F5F-C4A7-46C6-9F8C-16E32AC56716}">
      <dgm:prSet/>
      <dgm:spPr/>
      <dgm:t>
        <a:bodyPr/>
        <a:lstStyle/>
        <a:p>
          <a:endParaRPr lang="en-US"/>
        </a:p>
      </dgm:t>
    </dgm:pt>
    <dgm:pt modelId="{A79FE5B4-6113-46B0-9DA9-14CC1F970811}">
      <dgm:prSet phldrT="[Text]"/>
      <dgm:spPr/>
      <dgm:t>
        <a:bodyPr/>
        <a:lstStyle/>
        <a:p>
          <a:r>
            <a:rPr lang="en-US" dirty="0" smtClean="0"/>
            <a:t>TOLERANCE</a:t>
          </a:r>
          <a:endParaRPr lang="en-US" dirty="0"/>
        </a:p>
      </dgm:t>
    </dgm:pt>
    <dgm:pt modelId="{6EA02D2B-14A9-4175-AAE5-26E034EB85AB}" type="parTrans" cxnId="{47FD44C3-D377-48ED-9536-BB040A0DF785}">
      <dgm:prSet/>
      <dgm:spPr/>
      <dgm:t>
        <a:bodyPr/>
        <a:lstStyle/>
        <a:p>
          <a:endParaRPr lang="en-US"/>
        </a:p>
      </dgm:t>
    </dgm:pt>
    <dgm:pt modelId="{1398587E-A0B0-4B25-A5B7-510B03FA8D0D}" type="sibTrans" cxnId="{47FD44C3-D377-48ED-9536-BB040A0DF785}">
      <dgm:prSet/>
      <dgm:spPr/>
      <dgm:t>
        <a:bodyPr/>
        <a:lstStyle/>
        <a:p>
          <a:endParaRPr lang="en-US"/>
        </a:p>
      </dgm:t>
    </dgm:pt>
    <dgm:pt modelId="{4E735C9F-88CC-476B-B350-6A34C09A6A76}">
      <dgm:prSet phldrT="[Text]"/>
      <dgm:spPr/>
      <dgm:t>
        <a:bodyPr/>
        <a:lstStyle/>
        <a:p>
          <a:r>
            <a:rPr lang="en-US" dirty="0" smtClean="0"/>
            <a:t>JUSTICE </a:t>
          </a:r>
          <a:endParaRPr lang="en-US" dirty="0"/>
        </a:p>
      </dgm:t>
    </dgm:pt>
    <dgm:pt modelId="{35817808-340F-4F39-83E1-9A2B8DBEDFEA}" type="parTrans" cxnId="{E7D1F5C7-08D2-41C8-B525-8B98EA68C359}">
      <dgm:prSet/>
      <dgm:spPr/>
      <dgm:t>
        <a:bodyPr/>
        <a:lstStyle/>
        <a:p>
          <a:endParaRPr lang="en-US"/>
        </a:p>
      </dgm:t>
    </dgm:pt>
    <dgm:pt modelId="{F6633381-84CF-4263-8F4A-EF2EABE6D945}" type="sibTrans" cxnId="{E7D1F5C7-08D2-41C8-B525-8B98EA68C359}">
      <dgm:prSet/>
      <dgm:spPr/>
      <dgm:t>
        <a:bodyPr/>
        <a:lstStyle/>
        <a:p>
          <a:endParaRPr lang="en-US"/>
        </a:p>
      </dgm:t>
    </dgm:pt>
    <dgm:pt modelId="{189E838B-547F-467A-9A14-ACA7FF43C15F}" type="pres">
      <dgm:prSet presAssocID="{9E5ED942-A3AC-44A5-AD6A-D6167866F5AF}" presName="cycle" presStyleCnt="0">
        <dgm:presLayoutVars>
          <dgm:chMax val="1"/>
          <dgm:dir/>
          <dgm:animLvl val="ctr"/>
          <dgm:resizeHandles val="exact"/>
        </dgm:presLayoutVars>
      </dgm:prSet>
      <dgm:spPr/>
      <dgm:t>
        <a:bodyPr/>
        <a:lstStyle/>
        <a:p>
          <a:endParaRPr lang="en-US"/>
        </a:p>
      </dgm:t>
    </dgm:pt>
    <dgm:pt modelId="{D1D1D6B9-7FA3-452A-A763-D0DA488DC5E0}" type="pres">
      <dgm:prSet presAssocID="{637EEE61-3E12-4A11-BCBF-73534881D44A}" presName="centerShape" presStyleLbl="node0" presStyleIdx="0" presStyleCnt="1"/>
      <dgm:spPr/>
      <dgm:t>
        <a:bodyPr/>
        <a:lstStyle/>
        <a:p>
          <a:endParaRPr lang="en-US"/>
        </a:p>
      </dgm:t>
    </dgm:pt>
    <dgm:pt modelId="{0499A05B-71F6-42BE-B921-04B8231103D1}" type="pres">
      <dgm:prSet presAssocID="{1FAC529A-B0F6-4F1B-96F3-9E92EDF177B1}" presName="Name9" presStyleLbl="parChTrans1D2" presStyleIdx="0" presStyleCnt="3"/>
      <dgm:spPr/>
      <dgm:t>
        <a:bodyPr/>
        <a:lstStyle/>
        <a:p>
          <a:endParaRPr lang="en-US"/>
        </a:p>
      </dgm:t>
    </dgm:pt>
    <dgm:pt modelId="{E57E16C9-877A-4302-B647-F26D9D50DA19}" type="pres">
      <dgm:prSet presAssocID="{1FAC529A-B0F6-4F1B-96F3-9E92EDF177B1}" presName="connTx" presStyleLbl="parChTrans1D2" presStyleIdx="0" presStyleCnt="3"/>
      <dgm:spPr/>
      <dgm:t>
        <a:bodyPr/>
        <a:lstStyle/>
        <a:p>
          <a:endParaRPr lang="en-US"/>
        </a:p>
      </dgm:t>
    </dgm:pt>
    <dgm:pt modelId="{11011101-7E1D-4498-923A-BA5FC980964C}" type="pres">
      <dgm:prSet presAssocID="{699D8550-BFAC-49C7-9375-1C61DAD08F95}" presName="node" presStyleLbl="node1" presStyleIdx="0" presStyleCnt="3">
        <dgm:presLayoutVars>
          <dgm:bulletEnabled val="1"/>
        </dgm:presLayoutVars>
      </dgm:prSet>
      <dgm:spPr/>
      <dgm:t>
        <a:bodyPr/>
        <a:lstStyle/>
        <a:p>
          <a:endParaRPr lang="en-US"/>
        </a:p>
      </dgm:t>
    </dgm:pt>
    <dgm:pt modelId="{005D8E5B-3048-4129-8FDD-76784C5E4098}" type="pres">
      <dgm:prSet presAssocID="{6EA02D2B-14A9-4175-AAE5-26E034EB85AB}" presName="Name9" presStyleLbl="parChTrans1D2" presStyleIdx="1" presStyleCnt="3"/>
      <dgm:spPr/>
      <dgm:t>
        <a:bodyPr/>
        <a:lstStyle/>
        <a:p>
          <a:endParaRPr lang="en-US"/>
        </a:p>
      </dgm:t>
    </dgm:pt>
    <dgm:pt modelId="{0E874343-08A6-4503-8E2B-F026A4F0670F}" type="pres">
      <dgm:prSet presAssocID="{6EA02D2B-14A9-4175-AAE5-26E034EB85AB}" presName="connTx" presStyleLbl="parChTrans1D2" presStyleIdx="1" presStyleCnt="3"/>
      <dgm:spPr/>
      <dgm:t>
        <a:bodyPr/>
        <a:lstStyle/>
        <a:p>
          <a:endParaRPr lang="en-US"/>
        </a:p>
      </dgm:t>
    </dgm:pt>
    <dgm:pt modelId="{7725F369-FCDC-402F-AAC1-77BA463803D2}" type="pres">
      <dgm:prSet presAssocID="{A79FE5B4-6113-46B0-9DA9-14CC1F970811}" presName="node" presStyleLbl="node1" presStyleIdx="1" presStyleCnt="3">
        <dgm:presLayoutVars>
          <dgm:bulletEnabled val="1"/>
        </dgm:presLayoutVars>
      </dgm:prSet>
      <dgm:spPr/>
      <dgm:t>
        <a:bodyPr/>
        <a:lstStyle/>
        <a:p>
          <a:endParaRPr lang="en-US"/>
        </a:p>
      </dgm:t>
    </dgm:pt>
    <dgm:pt modelId="{ED4A8DC5-068C-4882-9608-2BC8E1B70210}" type="pres">
      <dgm:prSet presAssocID="{35817808-340F-4F39-83E1-9A2B8DBEDFEA}" presName="Name9" presStyleLbl="parChTrans1D2" presStyleIdx="2" presStyleCnt="3"/>
      <dgm:spPr/>
      <dgm:t>
        <a:bodyPr/>
        <a:lstStyle/>
        <a:p>
          <a:endParaRPr lang="en-US"/>
        </a:p>
      </dgm:t>
    </dgm:pt>
    <dgm:pt modelId="{C595C738-7B05-4FD7-A3B7-5656341F09E0}" type="pres">
      <dgm:prSet presAssocID="{35817808-340F-4F39-83E1-9A2B8DBEDFEA}" presName="connTx" presStyleLbl="parChTrans1D2" presStyleIdx="2" presStyleCnt="3"/>
      <dgm:spPr/>
      <dgm:t>
        <a:bodyPr/>
        <a:lstStyle/>
        <a:p>
          <a:endParaRPr lang="en-US"/>
        </a:p>
      </dgm:t>
    </dgm:pt>
    <dgm:pt modelId="{2CC118B0-E830-47E7-880D-CE7B08A0CAC7}" type="pres">
      <dgm:prSet presAssocID="{4E735C9F-88CC-476B-B350-6A34C09A6A76}" presName="node" presStyleLbl="node1" presStyleIdx="2" presStyleCnt="3">
        <dgm:presLayoutVars>
          <dgm:bulletEnabled val="1"/>
        </dgm:presLayoutVars>
      </dgm:prSet>
      <dgm:spPr/>
      <dgm:t>
        <a:bodyPr/>
        <a:lstStyle/>
        <a:p>
          <a:endParaRPr lang="en-US"/>
        </a:p>
      </dgm:t>
    </dgm:pt>
  </dgm:ptLst>
  <dgm:cxnLst>
    <dgm:cxn modelId="{31E5F2DB-9FDD-42F9-9325-D787D590DE1A}" type="presOf" srcId="{9E5ED942-A3AC-44A5-AD6A-D6167866F5AF}" destId="{189E838B-547F-467A-9A14-ACA7FF43C15F}" srcOrd="0" destOrd="0" presId="urn:microsoft.com/office/officeart/2005/8/layout/radial1"/>
    <dgm:cxn modelId="{37F847C5-77AA-4FEE-A99B-1D4EEE1F6994}" type="presOf" srcId="{6EA02D2B-14A9-4175-AAE5-26E034EB85AB}" destId="{005D8E5B-3048-4129-8FDD-76784C5E4098}" srcOrd="0" destOrd="0" presId="urn:microsoft.com/office/officeart/2005/8/layout/radial1"/>
    <dgm:cxn modelId="{B5F498E3-B809-4222-BABC-762DA8305670}" type="presOf" srcId="{A79FE5B4-6113-46B0-9DA9-14CC1F970811}" destId="{7725F369-FCDC-402F-AAC1-77BA463803D2}" srcOrd="0" destOrd="0" presId="urn:microsoft.com/office/officeart/2005/8/layout/radial1"/>
    <dgm:cxn modelId="{FF1872D1-FAAA-4C11-8111-6C9D708CBE15}" type="presOf" srcId="{699D8550-BFAC-49C7-9375-1C61DAD08F95}" destId="{11011101-7E1D-4498-923A-BA5FC980964C}" srcOrd="0" destOrd="0" presId="urn:microsoft.com/office/officeart/2005/8/layout/radial1"/>
    <dgm:cxn modelId="{E0714F5F-C4A7-46C6-9F8C-16E32AC56716}" srcId="{637EEE61-3E12-4A11-BCBF-73534881D44A}" destId="{699D8550-BFAC-49C7-9375-1C61DAD08F95}" srcOrd="0" destOrd="0" parTransId="{1FAC529A-B0F6-4F1B-96F3-9E92EDF177B1}" sibTransId="{F9ECEBBE-C523-4BE5-A07E-8DA74AF2FA41}"/>
    <dgm:cxn modelId="{38BA0247-F643-4180-B194-1314A5FCE579}" type="presOf" srcId="{6EA02D2B-14A9-4175-AAE5-26E034EB85AB}" destId="{0E874343-08A6-4503-8E2B-F026A4F0670F}" srcOrd="1" destOrd="0" presId="urn:microsoft.com/office/officeart/2005/8/layout/radial1"/>
    <dgm:cxn modelId="{FF786136-6F75-43BC-94D5-61D4B4C70348}" type="presOf" srcId="{637EEE61-3E12-4A11-BCBF-73534881D44A}" destId="{D1D1D6B9-7FA3-452A-A763-D0DA488DC5E0}" srcOrd="0" destOrd="0" presId="urn:microsoft.com/office/officeart/2005/8/layout/radial1"/>
    <dgm:cxn modelId="{D66C9F47-33AA-43CF-8F1F-766A512F4D67}" type="presOf" srcId="{1FAC529A-B0F6-4F1B-96F3-9E92EDF177B1}" destId="{0499A05B-71F6-42BE-B921-04B8231103D1}" srcOrd="0" destOrd="0" presId="urn:microsoft.com/office/officeart/2005/8/layout/radial1"/>
    <dgm:cxn modelId="{490DB562-71FB-4AF3-ABCC-A0369B6AEAA8}" srcId="{9E5ED942-A3AC-44A5-AD6A-D6167866F5AF}" destId="{637EEE61-3E12-4A11-BCBF-73534881D44A}" srcOrd="0" destOrd="0" parTransId="{590E10B8-F6AC-4522-A1C2-9EA9BB77F85D}" sibTransId="{C8DA09BA-65C4-46A3-BDA5-BA1437D8CDC3}"/>
    <dgm:cxn modelId="{B8FA3E69-67A9-4CDE-9D9B-9C2EBE4D21C1}" type="presOf" srcId="{4E735C9F-88CC-476B-B350-6A34C09A6A76}" destId="{2CC118B0-E830-47E7-880D-CE7B08A0CAC7}" srcOrd="0" destOrd="0" presId="urn:microsoft.com/office/officeart/2005/8/layout/radial1"/>
    <dgm:cxn modelId="{47FD44C3-D377-48ED-9536-BB040A0DF785}" srcId="{637EEE61-3E12-4A11-BCBF-73534881D44A}" destId="{A79FE5B4-6113-46B0-9DA9-14CC1F970811}" srcOrd="1" destOrd="0" parTransId="{6EA02D2B-14A9-4175-AAE5-26E034EB85AB}" sibTransId="{1398587E-A0B0-4B25-A5B7-510B03FA8D0D}"/>
    <dgm:cxn modelId="{9493C9A8-05A1-47B7-B30B-214D3FA7A1DF}" type="presOf" srcId="{1FAC529A-B0F6-4F1B-96F3-9E92EDF177B1}" destId="{E57E16C9-877A-4302-B647-F26D9D50DA19}" srcOrd="1" destOrd="0" presId="urn:microsoft.com/office/officeart/2005/8/layout/radial1"/>
    <dgm:cxn modelId="{E7D1F5C7-08D2-41C8-B525-8B98EA68C359}" srcId="{637EEE61-3E12-4A11-BCBF-73534881D44A}" destId="{4E735C9F-88CC-476B-B350-6A34C09A6A76}" srcOrd="2" destOrd="0" parTransId="{35817808-340F-4F39-83E1-9A2B8DBEDFEA}" sibTransId="{F6633381-84CF-4263-8F4A-EF2EABE6D945}"/>
    <dgm:cxn modelId="{651A9EEA-C6F1-4879-B673-DAD9D654B492}" type="presOf" srcId="{35817808-340F-4F39-83E1-9A2B8DBEDFEA}" destId="{ED4A8DC5-068C-4882-9608-2BC8E1B70210}" srcOrd="0" destOrd="0" presId="urn:microsoft.com/office/officeart/2005/8/layout/radial1"/>
    <dgm:cxn modelId="{9B442F95-7633-4285-B955-1EA0726D939B}" type="presOf" srcId="{35817808-340F-4F39-83E1-9A2B8DBEDFEA}" destId="{C595C738-7B05-4FD7-A3B7-5656341F09E0}" srcOrd="1" destOrd="0" presId="urn:microsoft.com/office/officeart/2005/8/layout/radial1"/>
    <dgm:cxn modelId="{B002473C-46FA-428E-8866-F995FD85EC63}" type="presParOf" srcId="{189E838B-547F-467A-9A14-ACA7FF43C15F}" destId="{D1D1D6B9-7FA3-452A-A763-D0DA488DC5E0}" srcOrd="0" destOrd="0" presId="urn:microsoft.com/office/officeart/2005/8/layout/radial1"/>
    <dgm:cxn modelId="{FE528DC4-F66A-4FA1-8D34-91512D1DF470}" type="presParOf" srcId="{189E838B-547F-467A-9A14-ACA7FF43C15F}" destId="{0499A05B-71F6-42BE-B921-04B8231103D1}" srcOrd="1" destOrd="0" presId="urn:microsoft.com/office/officeart/2005/8/layout/radial1"/>
    <dgm:cxn modelId="{6547497E-1168-46A0-B010-24C656A7FD34}" type="presParOf" srcId="{0499A05B-71F6-42BE-B921-04B8231103D1}" destId="{E57E16C9-877A-4302-B647-F26D9D50DA19}" srcOrd="0" destOrd="0" presId="urn:microsoft.com/office/officeart/2005/8/layout/radial1"/>
    <dgm:cxn modelId="{8D64C0DD-D68B-4E2C-BA6F-06E572445BD2}" type="presParOf" srcId="{189E838B-547F-467A-9A14-ACA7FF43C15F}" destId="{11011101-7E1D-4498-923A-BA5FC980964C}" srcOrd="2" destOrd="0" presId="urn:microsoft.com/office/officeart/2005/8/layout/radial1"/>
    <dgm:cxn modelId="{C0074351-CA09-476B-AED9-72929164B9C9}" type="presParOf" srcId="{189E838B-547F-467A-9A14-ACA7FF43C15F}" destId="{005D8E5B-3048-4129-8FDD-76784C5E4098}" srcOrd="3" destOrd="0" presId="urn:microsoft.com/office/officeart/2005/8/layout/radial1"/>
    <dgm:cxn modelId="{325EB964-86D7-4B5A-99BD-26A82871DF9A}" type="presParOf" srcId="{005D8E5B-3048-4129-8FDD-76784C5E4098}" destId="{0E874343-08A6-4503-8E2B-F026A4F0670F}" srcOrd="0" destOrd="0" presId="urn:microsoft.com/office/officeart/2005/8/layout/radial1"/>
    <dgm:cxn modelId="{D0283375-46AC-4A98-92D4-CF1D7604A3E0}" type="presParOf" srcId="{189E838B-547F-467A-9A14-ACA7FF43C15F}" destId="{7725F369-FCDC-402F-AAC1-77BA463803D2}" srcOrd="4" destOrd="0" presId="urn:microsoft.com/office/officeart/2005/8/layout/radial1"/>
    <dgm:cxn modelId="{2785ABF2-0D5F-4883-920E-83B8FA64EBFA}" type="presParOf" srcId="{189E838B-547F-467A-9A14-ACA7FF43C15F}" destId="{ED4A8DC5-068C-4882-9608-2BC8E1B70210}" srcOrd="5" destOrd="0" presId="urn:microsoft.com/office/officeart/2005/8/layout/radial1"/>
    <dgm:cxn modelId="{F4ED60D8-B6A6-40DC-A6C2-08EA9509E329}" type="presParOf" srcId="{ED4A8DC5-068C-4882-9608-2BC8E1B70210}" destId="{C595C738-7B05-4FD7-A3B7-5656341F09E0}" srcOrd="0" destOrd="0" presId="urn:microsoft.com/office/officeart/2005/8/layout/radial1"/>
    <dgm:cxn modelId="{048D79F7-4BA9-4FD1-A7E0-FF1D2F70166B}" type="presParOf" srcId="{189E838B-547F-467A-9A14-ACA7FF43C15F}" destId="{2CC118B0-E830-47E7-880D-CE7B08A0CAC7}" srcOrd="6"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F6CB208-030C-4ACF-9F12-5CAB1563470B}" type="doc">
      <dgm:prSet loTypeId="urn:microsoft.com/office/officeart/2005/8/layout/radial4" loCatId="relationship" qsTypeId="urn:microsoft.com/office/officeart/2005/8/quickstyle/simple1" qsCatId="simple" csTypeId="urn:microsoft.com/office/officeart/2005/8/colors/colorful1#1" csCatId="colorful" phldr="1"/>
      <dgm:spPr/>
      <dgm:t>
        <a:bodyPr/>
        <a:lstStyle/>
        <a:p>
          <a:endParaRPr lang="en-US"/>
        </a:p>
      </dgm:t>
    </dgm:pt>
    <dgm:pt modelId="{AC56C849-6698-4BEE-956E-FB9248FB7CDE}">
      <dgm:prSet phldrT="[Text]"/>
      <dgm:spPr/>
      <dgm:t>
        <a:bodyPr/>
        <a:lstStyle/>
        <a:p>
          <a:r>
            <a:rPr lang="en-US" dirty="0" smtClean="0"/>
            <a:t>Peace </a:t>
          </a:r>
          <a:endParaRPr lang="en-US" dirty="0"/>
        </a:p>
      </dgm:t>
    </dgm:pt>
    <dgm:pt modelId="{D3AEEB59-239B-4F32-B46D-32E9489B2299}" type="parTrans" cxnId="{106CDB00-7DC5-4328-97B5-2B3013FE80FC}">
      <dgm:prSet/>
      <dgm:spPr/>
      <dgm:t>
        <a:bodyPr/>
        <a:lstStyle/>
        <a:p>
          <a:endParaRPr lang="en-US"/>
        </a:p>
      </dgm:t>
    </dgm:pt>
    <dgm:pt modelId="{7D249E47-F634-4332-840E-DE7EC8F9BD2A}" type="sibTrans" cxnId="{106CDB00-7DC5-4328-97B5-2B3013FE80FC}">
      <dgm:prSet/>
      <dgm:spPr/>
      <dgm:t>
        <a:bodyPr/>
        <a:lstStyle/>
        <a:p>
          <a:endParaRPr lang="en-US"/>
        </a:p>
      </dgm:t>
    </dgm:pt>
    <dgm:pt modelId="{8C0BA97E-2225-4604-BAE1-456E97C305BC}">
      <dgm:prSet phldrT="[Text]"/>
      <dgm:spPr/>
      <dgm:t>
        <a:bodyPr/>
        <a:lstStyle/>
        <a:p>
          <a:r>
            <a:rPr lang="en-US" dirty="0" smtClean="0"/>
            <a:t>Equality </a:t>
          </a:r>
          <a:endParaRPr lang="en-US" dirty="0"/>
        </a:p>
      </dgm:t>
    </dgm:pt>
    <dgm:pt modelId="{9CC243CF-A564-49F7-8212-95BAEB04C071}" type="parTrans" cxnId="{344B1794-2EAD-4222-8928-DBD7F3E5B828}">
      <dgm:prSet/>
      <dgm:spPr/>
      <dgm:t>
        <a:bodyPr/>
        <a:lstStyle/>
        <a:p>
          <a:endParaRPr lang="en-US"/>
        </a:p>
      </dgm:t>
    </dgm:pt>
    <dgm:pt modelId="{A220F1E6-D46A-4DBF-8B75-B0641E000AD9}" type="sibTrans" cxnId="{344B1794-2EAD-4222-8928-DBD7F3E5B828}">
      <dgm:prSet/>
      <dgm:spPr/>
      <dgm:t>
        <a:bodyPr/>
        <a:lstStyle/>
        <a:p>
          <a:endParaRPr lang="en-US"/>
        </a:p>
      </dgm:t>
    </dgm:pt>
    <dgm:pt modelId="{190F801F-57F7-40CD-95C2-40AF8320C8B7}">
      <dgm:prSet phldrT="[Text]"/>
      <dgm:spPr/>
      <dgm:t>
        <a:bodyPr/>
        <a:lstStyle/>
        <a:p>
          <a:r>
            <a:rPr lang="en-US" dirty="0" smtClean="0"/>
            <a:t>Justice</a:t>
          </a:r>
          <a:endParaRPr lang="en-US" dirty="0"/>
        </a:p>
      </dgm:t>
    </dgm:pt>
    <dgm:pt modelId="{B1C7D407-6F74-450E-90B2-932E58033BE0}" type="parTrans" cxnId="{B8D43A58-916F-42E4-9338-3FEAFE1A4AEE}">
      <dgm:prSet/>
      <dgm:spPr/>
      <dgm:t>
        <a:bodyPr/>
        <a:lstStyle/>
        <a:p>
          <a:endParaRPr lang="en-US"/>
        </a:p>
      </dgm:t>
    </dgm:pt>
    <dgm:pt modelId="{BA16120F-EDF9-4F07-BA7A-6E42825D535B}" type="sibTrans" cxnId="{B8D43A58-916F-42E4-9338-3FEAFE1A4AEE}">
      <dgm:prSet/>
      <dgm:spPr/>
      <dgm:t>
        <a:bodyPr/>
        <a:lstStyle/>
        <a:p>
          <a:endParaRPr lang="en-US"/>
        </a:p>
      </dgm:t>
    </dgm:pt>
    <dgm:pt modelId="{A232F8BF-5950-435D-84C8-9EB84EC689CB}">
      <dgm:prSet phldrT="[Text]"/>
      <dgm:spPr/>
      <dgm:t>
        <a:bodyPr/>
        <a:lstStyle/>
        <a:p>
          <a:r>
            <a:rPr lang="en-US" dirty="0" smtClean="0"/>
            <a:t>Love </a:t>
          </a:r>
          <a:endParaRPr lang="en-US" dirty="0"/>
        </a:p>
      </dgm:t>
    </dgm:pt>
    <dgm:pt modelId="{DE6649E6-6523-4039-9CFE-9B7D9711118A}" type="parTrans" cxnId="{2CC20BE2-2B92-4E78-BFB6-D7E34E78FC8D}">
      <dgm:prSet/>
      <dgm:spPr/>
      <dgm:t>
        <a:bodyPr/>
        <a:lstStyle/>
        <a:p>
          <a:endParaRPr lang="en-US"/>
        </a:p>
      </dgm:t>
    </dgm:pt>
    <dgm:pt modelId="{3F92B16C-0845-4394-BD08-EEB5BBCD847D}" type="sibTrans" cxnId="{2CC20BE2-2B92-4E78-BFB6-D7E34E78FC8D}">
      <dgm:prSet/>
      <dgm:spPr/>
      <dgm:t>
        <a:bodyPr/>
        <a:lstStyle/>
        <a:p>
          <a:endParaRPr lang="en-US"/>
        </a:p>
      </dgm:t>
    </dgm:pt>
    <dgm:pt modelId="{DA95A2C6-DC73-4028-B15E-4E737EF876B0}" type="pres">
      <dgm:prSet presAssocID="{6F6CB208-030C-4ACF-9F12-5CAB1563470B}" presName="cycle" presStyleCnt="0">
        <dgm:presLayoutVars>
          <dgm:chMax val="1"/>
          <dgm:dir/>
          <dgm:animLvl val="ctr"/>
          <dgm:resizeHandles val="exact"/>
        </dgm:presLayoutVars>
      </dgm:prSet>
      <dgm:spPr/>
      <dgm:t>
        <a:bodyPr/>
        <a:lstStyle/>
        <a:p>
          <a:endParaRPr lang="en-US"/>
        </a:p>
      </dgm:t>
    </dgm:pt>
    <dgm:pt modelId="{3E1E2554-FE55-46C2-9606-488751B731C6}" type="pres">
      <dgm:prSet presAssocID="{AC56C849-6698-4BEE-956E-FB9248FB7CDE}" presName="centerShape" presStyleLbl="node0" presStyleIdx="0" presStyleCnt="1"/>
      <dgm:spPr/>
      <dgm:t>
        <a:bodyPr/>
        <a:lstStyle/>
        <a:p>
          <a:endParaRPr lang="en-US"/>
        </a:p>
      </dgm:t>
    </dgm:pt>
    <dgm:pt modelId="{1201B6BB-9F8A-4200-9D8D-A5F368DEB172}" type="pres">
      <dgm:prSet presAssocID="{9CC243CF-A564-49F7-8212-95BAEB04C071}" presName="parTrans" presStyleLbl="bgSibTrans2D1" presStyleIdx="0" presStyleCnt="3"/>
      <dgm:spPr/>
      <dgm:t>
        <a:bodyPr/>
        <a:lstStyle/>
        <a:p>
          <a:endParaRPr lang="en-US"/>
        </a:p>
      </dgm:t>
    </dgm:pt>
    <dgm:pt modelId="{08CF8B7B-7382-44FA-BC94-A3A065792751}" type="pres">
      <dgm:prSet presAssocID="{8C0BA97E-2225-4604-BAE1-456E97C305BC}" presName="node" presStyleLbl="node1" presStyleIdx="0" presStyleCnt="3">
        <dgm:presLayoutVars>
          <dgm:bulletEnabled val="1"/>
        </dgm:presLayoutVars>
      </dgm:prSet>
      <dgm:spPr/>
      <dgm:t>
        <a:bodyPr/>
        <a:lstStyle/>
        <a:p>
          <a:endParaRPr lang="en-US"/>
        </a:p>
      </dgm:t>
    </dgm:pt>
    <dgm:pt modelId="{101EC40C-8F7C-4B62-9845-18DBBDF8FE70}" type="pres">
      <dgm:prSet presAssocID="{B1C7D407-6F74-450E-90B2-932E58033BE0}" presName="parTrans" presStyleLbl="bgSibTrans2D1" presStyleIdx="1" presStyleCnt="3"/>
      <dgm:spPr/>
      <dgm:t>
        <a:bodyPr/>
        <a:lstStyle/>
        <a:p>
          <a:endParaRPr lang="en-US"/>
        </a:p>
      </dgm:t>
    </dgm:pt>
    <dgm:pt modelId="{AAC2C4B5-079F-43C2-B65E-CBB88343EBF7}" type="pres">
      <dgm:prSet presAssocID="{190F801F-57F7-40CD-95C2-40AF8320C8B7}" presName="node" presStyleLbl="node1" presStyleIdx="1" presStyleCnt="3">
        <dgm:presLayoutVars>
          <dgm:bulletEnabled val="1"/>
        </dgm:presLayoutVars>
      </dgm:prSet>
      <dgm:spPr/>
      <dgm:t>
        <a:bodyPr/>
        <a:lstStyle/>
        <a:p>
          <a:endParaRPr lang="en-US"/>
        </a:p>
      </dgm:t>
    </dgm:pt>
    <dgm:pt modelId="{733C5161-7AE2-4329-9293-CCE9F5355B77}" type="pres">
      <dgm:prSet presAssocID="{DE6649E6-6523-4039-9CFE-9B7D9711118A}" presName="parTrans" presStyleLbl="bgSibTrans2D1" presStyleIdx="2" presStyleCnt="3"/>
      <dgm:spPr/>
      <dgm:t>
        <a:bodyPr/>
        <a:lstStyle/>
        <a:p>
          <a:endParaRPr lang="en-US"/>
        </a:p>
      </dgm:t>
    </dgm:pt>
    <dgm:pt modelId="{6C191363-87B9-4BB0-9AD2-6EBF8BA204E0}" type="pres">
      <dgm:prSet presAssocID="{A232F8BF-5950-435D-84C8-9EB84EC689CB}" presName="node" presStyleLbl="node1" presStyleIdx="2" presStyleCnt="3">
        <dgm:presLayoutVars>
          <dgm:bulletEnabled val="1"/>
        </dgm:presLayoutVars>
      </dgm:prSet>
      <dgm:spPr/>
      <dgm:t>
        <a:bodyPr/>
        <a:lstStyle/>
        <a:p>
          <a:endParaRPr lang="en-US"/>
        </a:p>
      </dgm:t>
    </dgm:pt>
  </dgm:ptLst>
  <dgm:cxnLst>
    <dgm:cxn modelId="{5C0AC46A-E755-48EC-9985-B71AAA3691FF}" type="presOf" srcId="{190F801F-57F7-40CD-95C2-40AF8320C8B7}" destId="{AAC2C4B5-079F-43C2-B65E-CBB88343EBF7}" srcOrd="0" destOrd="0" presId="urn:microsoft.com/office/officeart/2005/8/layout/radial4"/>
    <dgm:cxn modelId="{463E96C1-88CA-4C49-AD9A-8A06C7303644}" type="presOf" srcId="{8C0BA97E-2225-4604-BAE1-456E97C305BC}" destId="{08CF8B7B-7382-44FA-BC94-A3A065792751}" srcOrd="0" destOrd="0" presId="urn:microsoft.com/office/officeart/2005/8/layout/radial4"/>
    <dgm:cxn modelId="{D37B585E-4008-4945-A0DA-621B12BB74DE}" type="presOf" srcId="{AC56C849-6698-4BEE-956E-FB9248FB7CDE}" destId="{3E1E2554-FE55-46C2-9606-488751B731C6}" srcOrd="0" destOrd="0" presId="urn:microsoft.com/office/officeart/2005/8/layout/radial4"/>
    <dgm:cxn modelId="{A541F6EA-00F1-4998-A4B9-A96ED6825DF9}" type="presOf" srcId="{9CC243CF-A564-49F7-8212-95BAEB04C071}" destId="{1201B6BB-9F8A-4200-9D8D-A5F368DEB172}" srcOrd="0" destOrd="0" presId="urn:microsoft.com/office/officeart/2005/8/layout/radial4"/>
    <dgm:cxn modelId="{2CC20BE2-2B92-4E78-BFB6-D7E34E78FC8D}" srcId="{AC56C849-6698-4BEE-956E-FB9248FB7CDE}" destId="{A232F8BF-5950-435D-84C8-9EB84EC689CB}" srcOrd="2" destOrd="0" parTransId="{DE6649E6-6523-4039-9CFE-9B7D9711118A}" sibTransId="{3F92B16C-0845-4394-BD08-EEB5BBCD847D}"/>
    <dgm:cxn modelId="{344B1794-2EAD-4222-8928-DBD7F3E5B828}" srcId="{AC56C849-6698-4BEE-956E-FB9248FB7CDE}" destId="{8C0BA97E-2225-4604-BAE1-456E97C305BC}" srcOrd="0" destOrd="0" parTransId="{9CC243CF-A564-49F7-8212-95BAEB04C071}" sibTransId="{A220F1E6-D46A-4DBF-8B75-B0641E000AD9}"/>
    <dgm:cxn modelId="{CDD45CBD-6627-4D59-B289-E4E75F9BBB1C}" type="presOf" srcId="{A232F8BF-5950-435D-84C8-9EB84EC689CB}" destId="{6C191363-87B9-4BB0-9AD2-6EBF8BA204E0}" srcOrd="0" destOrd="0" presId="urn:microsoft.com/office/officeart/2005/8/layout/radial4"/>
    <dgm:cxn modelId="{88F0B688-D41E-4A28-817E-AE8F4FC06D13}" type="presOf" srcId="{6F6CB208-030C-4ACF-9F12-5CAB1563470B}" destId="{DA95A2C6-DC73-4028-B15E-4E737EF876B0}" srcOrd="0" destOrd="0" presId="urn:microsoft.com/office/officeart/2005/8/layout/radial4"/>
    <dgm:cxn modelId="{2DA18EA4-135F-4FED-9A8C-18A853902E9E}" type="presOf" srcId="{B1C7D407-6F74-450E-90B2-932E58033BE0}" destId="{101EC40C-8F7C-4B62-9845-18DBBDF8FE70}" srcOrd="0" destOrd="0" presId="urn:microsoft.com/office/officeart/2005/8/layout/radial4"/>
    <dgm:cxn modelId="{B8D43A58-916F-42E4-9338-3FEAFE1A4AEE}" srcId="{AC56C849-6698-4BEE-956E-FB9248FB7CDE}" destId="{190F801F-57F7-40CD-95C2-40AF8320C8B7}" srcOrd="1" destOrd="0" parTransId="{B1C7D407-6F74-450E-90B2-932E58033BE0}" sibTransId="{BA16120F-EDF9-4F07-BA7A-6E42825D535B}"/>
    <dgm:cxn modelId="{106CDB00-7DC5-4328-97B5-2B3013FE80FC}" srcId="{6F6CB208-030C-4ACF-9F12-5CAB1563470B}" destId="{AC56C849-6698-4BEE-956E-FB9248FB7CDE}" srcOrd="0" destOrd="0" parTransId="{D3AEEB59-239B-4F32-B46D-32E9489B2299}" sibTransId="{7D249E47-F634-4332-840E-DE7EC8F9BD2A}"/>
    <dgm:cxn modelId="{542AE8BF-9BF4-4F7E-92A5-7C834369C62B}" type="presOf" srcId="{DE6649E6-6523-4039-9CFE-9B7D9711118A}" destId="{733C5161-7AE2-4329-9293-CCE9F5355B77}" srcOrd="0" destOrd="0" presId="urn:microsoft.com/office/officeart/2005/8/layout/radial4"/>
    <dgm:cxn modelId="{A0B4F81D-D758-4CDB-B1E2-351BFA789419}" type="presParOf" srcId="{DA95A2C6-DC73-4028-B15E-4E737EF876B0}" destId="{3E1E2554-FE55-46C2-9606-488751B731C6}" srcOrd="0" destOrd="0" presId="urn:microsoft.com/office/officeart/2005/8/layout/radial4"/>
    <dgm:cxn modelId="{37694DD0-3D4D-4D01-B2A0-822810661774}" type="presParOf" srcId="{DA95A2C6-DC73-4028-B15E-4E737EF876B0}" destId="{1201B6BB-9F8A-4200-9D8D-A5F368DEB172}" srcOrd="1" destOrd="0" presId="urn:microsoft.com/office/officeart/2005/8/layout/radial4"/>
    <dgm:cxn modelId="{B08B2A40-E820-451F-A8AC-41291589DECD}" type="presParOf" srcId="{DA95A2C6-DC73-4028-B15E-4E737EF876B0}" destId="{08CF8B7B-7382-44FA-BC94-A3A065792751}" srcOrd="2" destOrd="0" presId="urn:microsoft.com/office/officeart/2005/8/layout/radial4"/>
    <dgm:cxn modelId="{21E0DD71-F4FB-4C8F-A364-D5CF678DD1BB}" type="presParOf" srcId="{DA95A2C6-DC73-4028-B15E-4E737EF876B0}" destId="{101EC40C-8F7C-4B62-9845-18DBBDF8FE70}" srcOrd="3" destOrd="0" presId="urn:microsoft.com/office/officeart/2005/8/layout/radial4"/>
    <dgm:cxn modelId="{D931B4B1-C641-4FF4-A8EB-7A902DB9F637}" type="presParOf" srcId="{DA95A2C6-DC73-4028-B15E-4E737EF876B0}" destId="{AAC2C4B5-079F-43C2-B65E-CBB88343EBF7}" srcOrd="4" destOrd="0" presId="urn:microsoft.com/office/officeart/2005/8/layout/radial4"/>
    <dgm:cxn modelId="{F9D7B30C-856E-4826-A12B-BAD754912850}" type="presParOf" srcId="{DA95A2C6-DC73-4028-B15E-4E737EF876B0}" destId="{733C5161-7AE2-4329-9293-CCE9F5355B77}" srcOrd="5" destOrd="0" presId="urn:microsoft.com/office/officeart/2005/8/layout/radial4"/>
    <dgm:cxn modelId="{FC4F13D1-FC67-4F3D-8EB9-BE2BD02FB291}" type="presParOf" srcId="{DA95A2C6-DC73-4028-B15E-4E737EF876B0}" destId="{6C191363-87B9-4BB0-9AD2-6EBF8BA204E0}"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EC54924-FDE8-404E-AE74-4616F91EF754}" type="doc">
      <dgm:prSet loTypeId="urn:microsoft.com/office/officeart/2005/8/layout/radial4" loCatId="relationship" qsTypeId="urn:microsoft.com/office/officeart/2005/8/quickstyle/simple1" qsCatId="simple" csTypeId="urn:microsoft.com/office/officeart/2005/8/colors/colorful5" csCatId="colorful" phldr="1"/>
      <dgm:spPr/>
      <dgm:t>
        <a:bodyPr/>
        <a:lstStyle/>
        <a:p>
          <a:endParaRPr lang="en-US"/>
        </a:p>
      </dgm:t>
    </dgm:pt>
    <dgm:pt modelId="{FA3B12B9-B6DF-4BF2-AFB6-44F11A1680F1}">
      <dgm:prSet phldrT="[Text]"/>
      <dgm:spPr/>
      <dgm:t>
        <a:bodyPr/>
        <a:lstStyle/>
        <a:p>
          <a:r>
            <a:rPr lang="en-US" dirty="0" smtClean="0"/>
            <a:t>Peace </a:t>
          </a:r>
          <a:endParaRPr lang="en-US" dirty="0"/>
        </a:p>
      </dgm:t>
    </dgm:pt>
    <dgm:pt modelId="{E17D6A0A-61EF-49B3-B994-20056395E421}" type="parTrans" cxnId="{A9CEAE96-D37D-4841-BE71-9C6898568CBD}">
      <dgm:prSet/>
      <dgm:spPr/>
      <dgm:t>
        <a:bodyPr/>
        <a:lstStyle/>
        <a:p>
          <a:endParaRPr lang="en-US"/>
        </a:p>
      </dgm:t>
    </dgm:pt>
    <dgm:pt modelId="{5F53A877-F766-4E10-8710-29E2E3687467}" type="sibTrans" cxnId="{A9CEAE96-D37D-4841-BE71-9C6898568CBD}">
      <dgm:prSet/>
      <dgm:spPr/>
      <dgm:t>
        <a:bodyPr/>
        <a:lstStyle/>
        <a:p>
          <a:endParaRPr lang="en-US"/>
        </a:p>
      </dgm:t>
    </dgm:pt>
    <dgm:pt modelId="{36526AC1-E995-477E-B363-8E18C660FBA3}">
      <dgm:prSet phldrT="[Text]"/>
      <dgm:spPr/>
      <dgm:t>
        <a:bodyPr/>
        <a:lstStyle/>
        <a:p>
          <a:r>
            <a:rPr lang="en-US" dirty="0" smtClean="0"/>
            <a:t>Equality </a:t>
          </a:r>
          <a:endParaRPr lang="en-US" dirty="0"/>
        </a:p>
      </dgm:t>
    </dgm:pt>
    <dgm:pt modelId="{FDAD80DE-0CF6-4C8A-9599-51A4A4047908}" type="parTrans" cxnId="{595FE4BC-6F3C-491B-9698-0B33A1C95D7F}">
      <dgm:prSet/>
      <dgm:spPr/>
      <dgm:t>
        <a:bodyPr/>
        <a:lstStyle/>
        <a:p>
          <a:endParaRPr lang="en-US"/>
        </a:p>
      </dgm:t>
    </dgm:pt>
    <dgm:pt modelId="{B3AF7F01-FDC8-4F8B-870B-1483F0C8762F}" type="sibTrans" cxnId="{595FE4BC-6F3C-491B-9698-0B33A1C95D7F}">
      <dgm:prSet/>
      <dgm:spPr/>
      <dgm:t>
        <a:bodyPr/>
        <a:lstStyle/>
        <a:p>
          <a:endParaRPr lang="en-US"/>
        </a:p>
      </dgm:t>
    </dgm:pt>
    <dgm:pt modelId="{1FB566B9-BCBC-455D-A9CE-5FA41397BDAA}">
      <dgm:prSet phldrT="[Text]"/>
      <dgm:spPr/>
      <dgm:t>
        <a:bodyPr/>
        <a:lstStyle/>
        <a:p>
          <a:r>
            <a:rPr lang="en-US" dirty="0" smtClean="0"/>
            <a:t>Justice </a:t>
          </a:r>
          <a:endParaRPr lang="en-US" dirty="0"/>
        </a:p>
      </dgm:t>
    </dgm:pt>
    <dgm:pt modelId="{51A93347-54BC-4A13-B29A-C131959A4CD4}" type="parTrans" cxnId="{DEE0B454-A107-4676-AAC7-8C737893CFC0}">
      <dgm:prSet/>
      <dgm:spPr/>
      <dgm:t>
        <a:bodyPr/>
        <a:lstStyle/>
        <a:p>
          <a:endParaRPr lang="en-US"/>
        </a:p>
      </dgm:t>
    </dgm:pt>
    <dgm:pt modelId="{4699F2DA-E4A9-42C7-902F-9D40E53E33E5}" type="sibTrans" cxnId="{DEE0B454-A107-4676-AAC7-8C737893CFC0}">
      <dgm:prSet/>
      <dgm:spPr/>
      <dgm:t>
        <a:bodyPr/>
        <a:lstStyle/>
        <a:p>
          <a:endParaRPr lang="en-US"/>
        </a:p>
      </dgm:t>
    </dgm:pt>
    <dgm:pt modelId="{E912028C-0E1E-4169-9969-E533C82AC395}">
      <dgm:prSet phldrT="[Text]"/>
      <dgm:spPr/>
      <dgm:t>
        <a:bodyPr/>
        <a:lstStyle/>
        <a:p>
          <a:r>
            <a:rPr lang="en-US" dirty="0" smtClean="0"/>
            <a:t>Tolerance</a:t>
          </a:r>
          <a:endParaRPr lang="en-US" dirty="0"/>
        </a:p>
      </dgm:t>
    </dgm:pt>
    <dgm:pt modelId="{30A8718C-D31E-4983-A1EE-7C3F2CAC9285}" type="parTrans" cxnId="{0416B885-BF85-4FCD-9F8D-4B309938B5C0}">
      <dgm:prSet/>
      <dgm:spPr/>
      <dgm:t>
        <a:bodyPr/>
        <a:lstStyle/>
        <a:p>
          <a:endParaRPr lang="en-US"/>
        </a:p>
      </dgm:t>
    </dgm:pt>
    <dgm:pt modelId="{96FC68E2-21BB-4E63-B742-8E2C8E005490}" type="sibTrans" cxnId="{0416B885-BF85-4FCD-9F8D-4B309938B5C0}">
      <dgm:prSet/>
      <dgm:spPr/>
      <dgm:t>
        <a:bodyPr/>
        <a:lstStyle/>
        <a:p>
          <a:endParaRPr lang="en-US"/>
        </a:p>
      </dgm:t>
    </dgm:pt>
    <dgm:pt modelId="{B08B7B6C-C173-483F-ADC5-E6478E9B240B}" type="pres">
      <dgm:prSet presAssocID="{DEC54924-FDE8-404E-AE74-4616F91EF754}" presName="cycle" presStyleCnt="0">
        <dgm:presLayoutVars>
          <dgm:chMax val="1"/>
          <dgm:dir/>
          <dgm:animLvl val="ctr"/>
          <dgm:resizeHandles val="exact"/>
        </dgm:presLayoutVars>
      </dgm:prSet>
      <dgm:spPr/>
      <dgm:t>
        <a:bodyPr/>
        <a:lstStyle/>
        <a:p>
          <a:endParaRPr lang="en-US"/>
        </a:p>
      </dgm:t>
    </dgm:pt>
    <dgm:pt modelId="{1584A102-591B-4B5D-A0EC-A27B29C0CA41}" type="pres">
      <dgm:prSet presAssocID="{FA3B12B9-B6DF-4BF2-AFB6-44F11A1680F1}" presName="centerShape" presStyleLbl="node0" presStyleIdx="0" presStyleCnt="1"/>
      <dgm:spPr/>
      <dgm:t>
        <a:bodyPr/>
        <a:lstStyle/>
        <a:p>
          <a:endParaRPr lang="en-US"/>
        </a:p>
      </dgm:t>
    </dgm:pt>
    <dgm:pt modelId="{709A6BFD-8A98-4465-AE8F-7D3689CF538A}" type="pres">
      <dgm:prSet presAssocID="{FDAD80DE-0CF6-4C8A-9599-51A4A4047908}" presName="parTrans" presStyleLbl="bgSibTrans2D1" presStyleIdx="0" presStyleCnt="3"/>
      <dgm:spPr/>
      <dgm:t>
        <a:bodyPr/>
        <a:lstStyle/>
        <a:p>
          <a:endParaRPr lang="en-US"/>
        </a:p>
      </dgm:t>
    </dgm:pt>
    <dgm:pt modelId="{DC46FE8D-2FC9-4E0E-A09A-8917997C2C4C}" type="pres">
      <dgm:prSet presAssocID="{36526AC1-E995-477E-B363-8E18C660FBA3}" presName="node" presStyleLbl="node1" presStyleIdx="0" presStyleCnt="3">
        <dgm:presLayoutVars>
          <dgm:bulletEnabled val="1"/>
        </dgm:presLayoutVars>
      </dgm:prSet>
      <dgm:spPr/>
      <dgm:t>
        <a:bodyPr/>
        <a:lstStyle/>
        <a:p>
          <a:endParaRPr lang="en-US"/>
        </a:p>
      </dgm:t>
    </dgm:pt>
    <dgm:pt modelId="{5C53F8A6-9517-47CC-8199-DFC92F01CFD2}" type="pres">
      <dgm:prSet presAssocID="{51A93347-54BC-4A13-B29A-C131959A4CD4}" presName="parTrans" presStyleLbl="bgSibTrans2D1" presStyleIdx="1" presStyleCnt="3"/>
      <dgm:spPr/>
      <dgm:t>
        <a:bodyPr/>
        <a:lstStyle/>
        <a:p>
          <a:endParaRPr lang="en-US"/>
        </a:p>
      </dgm:t>
    </dgm:pt>
    <dgm:pt modelId="{67CD626B-479E-45E4-8571-1C384E4B1C93}" type="pres">
      <dgm:prSet presAssocID="{1FB566B9-BCBC-455D-A9CE-5FA41397BDAA}" presName="node" presStyleLbl="node1" presStyleIdx="1" presStyleCnt="3">
        <dgm:presLayoutVars>
          <dgm:bulletEnabled val="1"/>
        </dgm:presLayoutVars>
      </dgm:prSet>
      <dgm:spPr/>
      <dgm:t>
        <a:bodyPr/>
        <a:lstStyle/>
        <a:p>
          <a:endParaRPr lang="en-US"/>
        </a:p>
      </dgm:t>
    </dgm:pt>
    <dgm:pt modelId="{436240CD-B401-44B2-9DB9-28C7E73267B5}" type="pres">
      <dgm:prSet presAssocID="{30A8718C-D31E-4983-A1EE-7C3F2CAC9285}" presName="parTrans" presStyleLbl="bgSibTrans2D1" presStyleIdx="2" presStyleCnt="3"/>
      <dgm:spPr/>
      <dgm:t>
        <a:bodyPr/>
        <a:lstStyle/>
        <a:p>
          <a:endParaRPr lang="en-US"/>
        </a:p>
      </dgm:t>
    </dgm:pt>
    <dgm:pt modelId="{BEEEC95B-C57F-4EA6-88FD-D1E4D5E017B9}" type="pres">
      <dgm:prSet presAssocID="{E912028C-0E1E-4169-9969-E533C82AC395}" presName="node" presStyleLbl="node1" presStyleIdx="2" presStyleCnt="3">
        <dgm:presLayoutVars>
          <dgm:bulletEnabled val="1"/>
        </dgm:presLayoutVars>
      </dgm:prSet>
      <dgm:spPr/>
      <dgm:t>
        <a:bodyPr/>
        <a:lstStyle/>
        <a:p>
          <a:endParaRPr lang="en-US"/>
        </a:p>
      </dgm:t>
    </dgm:pt>
  </dgm:ptLst>
  <dgm:cxnLst>
    <dgm:cxn modelId="{DEE0B454-A107-4676-AAC7-8C737893CFC0}" srcId="{FA3B12B9-B6DF-4BF2-AFB6-44F11A1680F1}" destId="{1FB566B9-BCBC-455D-A9CE-5FA41397BDAA}" srcOrd="1" destOrd="0" parTransId="{51A93347-54BC-4A13-B29A-C131959A4CD4}" sibTransId="{4699F2DA-E4A9-42C7-902F-9D40E53E33E5}"/>
    <dgm:cxn modelId="{3574D494-0CFF-47B0-BB7C-CD78BEEC9A76}" type="presOf" srcId="{FDAD80DE-0CF6-4C8A-9599-51A4A4047908}" destId="{709A6BFD-8A98-4465-AE8F-7D3689CF538A}" srcOrd="0" destOrd="0" presId="urn:microsoft.com/office/officeart/2005/8/layout/radial4"/>
    <dgm:cxn modelId="{B292727D-C5EF-4B71-A2E9-781071B84ACF}" type="presOf" srcId="{36526AC1-E995-477E-B363-8E18C660FBA3}" destId="{DC46FE8D-2FC9-4E0E-A09A-8917997C2C4C}" srcOrd="0" destOrd="0" presId="urn:microsoft.com/office/officeart/2005/8/layout/radial4"/>
    <dgm:cxn modelId="{A9CEAE96-D37D-4841-BE71-9C6898568CBD}" srcId="{DEC54924-FDE8-404E-AE74-4616F91EF754}" destId="{FA3B12B9-B6DF-4BF2-AFB6-44F11A1680F1}" srcOrd="0" destOrd="0" parTransId="{E17D6A0A-61EF-49B3-B994-20056395E421}" sibTransId="{5F53A877-F766-4E10-8710-29E2E3687467}"/>
    <dgm:cxn modelId="{595FE4BC-6F3C-491B-9698-0B33A1C95D7F}" srcId="{FA3B12B9-B6DF-4BF2-AFB6-44F11A1680F1}" destId="{36526AC1-E995-477E-B363-8E18C660FBA3}" srcOrd="0" destOrd="0" parTransId="{FDAD80DE-0CF6-4C8A-9599-51A4A4047908}" sibTransId="{B3AF7F01-FDC8-4F8B-870B-1483F0C8762F}"/>
    <dgm:cxn modelId="{FF1FEEE7-0E01-447E-95DF-CE10D80A513B}" type="presOf" srcId="{DEC54924-FDE8-404E-AE74-4616F91EF754}" destId="{B08B7B6C-C173-483F-ADC5-E6478E9B240B}" srcOrd="0" destOrd="0" presId="urn:microsoft.com/office/officeart/2005/8/layout/radial4"/>
    <dgm:cxn modelId="{4EF7A6D8-1D81-4C48-8AD7-5206F47F4886}" type="presOf" srcId="{E912028C-0E1E-4169-9969-E533C82AC395}" destId="{BEEEC95B-C57F-4EA6-88FD-D1E4D5E017B9}" srcOrd="0" destOrd="0" presId="urn:microsoft.com/office/officeart/2005/8/layout/radial4"/>
    <dgm:cxn modelId="{0416B885-BF85-4FCD-9F8D-4B309938B5C0}" srcId="{FA3B12B9-B6DF-4BF2-AFB6-44F11A1680F1}" destId="{E912028C-0E1E-4169-9969-E533C82AC395}" srcOrd="2" destOrd="0" parTransId="{30A8718C-D31E-4983-A1EE-7C3F2CAC9285}" sibTransId="{96FC68E2-21BB-4E63-B742-8E2C8E005490}"/>
    <dgm:cxn modelId="{1A9D7E92-805F-433E-BC9F-6AB82F4DEC04}" type="presOf" srcId="{1FB566B9-BCBC-455D-A9CE-5FA41397BDAA}" destId="{67CD626B-479E-45E4-8571-1C384E4B1C93}" srcOrd="0" destOrd="0" presId="urn:microsoft.com/office/officeart/2005/8/layout/radial4"/>
    <dgm:cxn modelId="{72A8D9E2-1F43-47C1-B884-BB4CD32BA804}" type="presOf" srcId="{FA3B12B9-B6DF-4BF2-AFB6-44F11A1680F1}" destId="{1584A102-591B-4B5D-A0EC-A27B29C0CA41}" srcOrd="0" destOrd="0" presId="urn:microsoft.com/office/officeart/2005/8/layout/radial4"/>
    <dgm:cxn modelId="{EB5E4897-7DC5-42F0-98FE-9C6B2A10EBD7}" type="presOf" srcId="{51A93347-54BC-4A13-B29A-C131959A4CD4}" destId="{5C53F8A6-9517-47CC-8199-DFC92F01CFD2}" srcOrd="0" destOrd="0" presId="urn:microsoft.com/office/officeart/2005/8/layout/radial4"/>
    <dgm:cxn modelId="{487386B4-ACF9-4B08-AC6B-91AE9F0295A9}" type="presOf" srcId="{30A8718C-D31E-4983-A1EE-7C3F2CAC9285}" destId="{436240CD-B401-44B2-9DB9-28C7E73267B5}" srcOrd="0" destOrd="0" presId="urn:microsoft.com/office/officeart/2005/8/layout/radial4"/>
    <dgm:cxn modelId="{A019D729-1D2C-48C5-8AE6-4590A0981268}" type="presParOf" srcId="{B08B7B6C-C173-483F-ADC5-E6478E9B240B}" destId="{1584A102-591B-4B5D-A0EC-A27B29C0CA41}" srcOrd="0" destOrd="0" presId="urn:microsoft.com/office/officeart/2005/8/layout/radial4"/>
    <dgm:cxn modelId="{D6793A04-FFAC-4206-AE47-8B71780DE82B}" type="presParOf" srcId="{B08B7B6C-C173-483F-ADC5-E6478E9B240B}" destId="{709A6BFD-8A98-4465-AE8F-7D3689CF538A}" srcOrd="1" destOrd="0" presId="urn:microsoft.com/office/officeart/2005/8/layout/radial4"/>
    <dgm:cxn modelId="{A7662D5F-05BE-4127-A391-45C4969770E8}" type="presParOf" srcId="{B08B7B6C-C173-483F-ADC5-E6478E9B240B}" destId="{DC46FE8D-2FC9-4E0E-A09A-8917997C2C4C}" srcOrd="2" destOrd="0" presId="urn:microsoft.com/office/officeart/2005/8/layout/radial4"/>
    <dgm:cxn modelId="{1FA3F316-B87D-4785-A3A3-274459DAE9DD}" type="presParOf" srcId="{B08B7B6C-C173-483F-ADC5-E6478E9B240B}" destId="{5C53F8A6-9517-47CC-8199-DFC92F01CFD2}" srcOrd="3" destOrd="0" presId="urn:microsoft.com/office/officeart/2005/8/layout/radial4"/>
    <dgm:cxn modelId="{FE1B4016-464F-482D-AB63-43351D0CA267}" type="presParOf" srcId="{B08B7B6C-C173-483F-ADC5-E6478E9B240B}" destId="{67CD626B-479E-45E4-8571-1C384E4B1C93}" srcOrd="4" destOrd="0" presId="urn:microsoft.com/office/officeart/2005/8/layout/radial4"/>
    <dgm:cxn modelId="{2A37AFA9-4ADB-435E-8184-D5D3A6C010FA}" type="presParOf" srcId="{B08B7B6C-C173-483F-ADC5-E6478E9B240B}" destId="{436240CD-B401-44B2-9DB9-28C7E73267B5}" srcOrd="5" destOrd="0" presId="urn:microsoft.com/office/officeart/2005/8/layout/radial4"/>
    <dgm:cxn modelId="{2CB829EA-C9BE-4058-BFE2-95A0E2C4E823}" type="presParOf" srcId="{B08B7B6C-C173-483F-ADC5-E6478E9B240B}" destId="{BEEEC95B-C57F-4EA6-88FD-D1E4D5E017B9}"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EC54924-FDE8-404E-AE74-4616F91EF754}" type="doc">
      <dgm:prSet loTypeId="urn:microsoft.com/office/officeart/2005/8/layout/radial4" loCatId="relationship" qsTypeId="urn:microsoft.com/office/officeart/2005/8/quickstyle/simple1" qsCatId="simple" csTypeId="urn:microsoft.com/office/officeart/2005/8/colors/colorful5" csCatId="colorful" phldr="1"/>
      <dgm:spPr/>
      <dgm:t>
        <a:bodyPr/>
        <a:lstStyle/>
        <a:p>
          <a:endParaRPr lang="en-US"/>
        </a:p>
      </dgm:t>
    </dgm:pt>
    <dgm:pt modelId="{FA3B12B9-B6DF-4BF2-AFB6-44F11A1680F1}">
      <dgm:prSet phldrT="[Text]"/>
      <dgm:spPr/>
      <dgm:t>
        <a:bodyPr/>
        <a:lstStyle/>
        <a:p>
          <a:r>
            <a:rPr lang="en-US" dirty="0" smtClean="0"/>
            <a:t>Peace </a:t>
          </a:r>
          <a:endParaRPr lang="en-US" dirty="0"/>
        </a:p>
      </dgm:t>
    </dgm:pt>
    <dgm:pt modelId="{E17D6A0A-61EF-49B3-B994-20056395E421}" type="parTrans" cxnId="{A9CEAE96-D37D-4841-BE71-9C6898568CBD}">
      <dgm:prSet/>
      <dgm:spPr/>
      <dgm:t>
        <a:bodyPr/>
        <a:lstStyle/>
        <a:p>
          <a:endParaRPr lang="en-US"/>
        </a:p>
      </dgm:t>
    </dgm:pt>
    <dgm:pt modelId="{5F53A877-F766-4E10-8710-29E2E3687467}" type="sibTrans" cxnId="{A9CEAE96-D37D-4841-BE71-9C6898568CBD}">
      <dgm:prSet/>
      <dgm:spPr/>
      <dgm:t>
        <a:bodyPr/>
        <a:lstStyle/>
        <a:p>
          <a:endParaRPr lang="en-US"/>
        </a:p>
      </dgm:t>
    </dgm:pt>
    <dgm:pt modelId="{36526AC1-E995-477E-B363-8E18C660FBA3}">
      <dgm:prSet phldrT="[Text]"/>
      <dgm:spPr/>
      <dgm:t>
        <a:bodyPr/>
        <a:lstStyle/>
        <a:p>
          <a:r>
            <a:rPr lang="en-US" dirty="0" smtClean="0"/>
            <a:t>Equality </a:t>
          </a:r>
          <a:endParaRPr lang="en-US" dirty="0"/>
        </a:p>
      </dgm:t>
    </dgm:pt>
    <dgm:pt modelId="{FDAD80DE-0CF6-4C8A-9599-51A4A4047908}" type="parTrans" cxnId="{595FE4BC-6F3C-491B-9698-0B33A1C95D7F}">
      <dgm:prSet/>
      <dgm:spPr/>
      <dgm:t>
        <a:bodyPr/>
        <a:lstStyle/>
        <a:p>
          <a:endParaRPr lang="en-US"/>
        </a:p>
      </dgm:t>
    </dgm:pt>
    <dgm:pt modelId="{B3AF7F01-FDC8-4F8B-870B-1483F0C8762F}" type="sibTrans" cxnId="{595FE4BC-6F3C-491B-9698-0B33A1C95D7F}">
      <dgm:prSet/>
      <dgm:spPr/>
      <dgm:t>
        <a:bodyPr/>
        <a:lstStyle/>
        <a:p>
          <a:endParaRPr lang="en-US"/>
        </a:p>
      </dgm:t>
    </dgm:pt>
    <dgm:pt modelId="{1FB566B9-BCBC-455D-A9CE-5FA41397BDAA}">
      <dgm:prSet phldrT="[Text]"/>
      <dgm:spPr/>
      <dgm:t>
        <a:bodyPr/>
        <a:lstStyle/>
        <a:p>
          <a:r>
            <a:rPr lang="en-US" dirty="0" smtClean="0"/>
            <a:t>Justice </a:t>
          </a:r>
          <a:endParaRPr lang="en-US" dirty="0"/>
        </a:p>
      </dgm:t>
    </dgm:pt>
    <dgm:pt modelId="{51A93347-54BC-4A13-B29A-C131959A4CD4}" type="parTrans" cxnId="{DEE0B454-A107-4676-AAC7-8C737893CFC0}">
      <dgm:prSet/>
      <dgm:spPr/>
      <dgm:t>
        <a:bodyPr/>
        <a:lstStyle/>
        <a:p>
          <a:endParaRPr lang="en-US"/>
        </a:p>
      </dgm:t>
    </dgm:pt>
    <dgm:pt modelId="{4699F2DA-E4A9-42C7-902F-9D40E53E33E5}" type="sibTrans" cxnId="{DEE0B454-A107-4676-AAC7-8C737893CFC0}">
      <dgm:prSet/>
      <dgm:spPr/>
      <dgm:t>
        <a:bodyPr/>
        <a:lstStyle/>
        <a:p>
          <a:endParaRPr lang="en-US"/>
        </a:p>
      </dgm:t>
    </dgm:pt>
    <dgm:pt modelId="{E912028C-0E1E-4169-9969-E533C82AC395}">
      <dgm:prSet phldrT="[Text]"/>
      <dgm:spPr/>
      <dgm:t>
        <a:bodyPr/>
        <a:lstStyle/>
        <a:p>
          <a:r>
            <a:rPr lang="en-US" dirty="0" smtClean="0"/>
            <a:t>Tolerance</a:t>
          </a:r>
          <a:endParaRPr lang="en-US" dirty="0"/>
        </a:p>
      </dgm:t>
    </dgm:pt>
    <dgm:pt modelId="{30A8718C-D31E-4983-A1EE-7C3F2CAC9285}" type="parTrans" cxnId="{0416B885-BF85-4FCD-9F8D-4B309938B5C0}">
      <dgm:prSet/>
      <dgm:spPr/>
      <dgm:t>
        <a:bodyPr/>
        <a:lstStyle/>
        <a:p>
          <a:endParaRPr lang="en-US"/>
        </a:p>
      </dgm:t>
    </dgm:pt>
    <dgm:pt modelId="{96FC68E2-21BB-4E63-B742-8E2C8E005490}" type="sibTrans" cxnId="{0416B885-BF85-4FCD-9F8D-4B309938B5C0}">
      <dgm:prSet/>
      <dgm:spPr/>
      <dgm:t>
        <a:bodyPr/>
        <a:lstStyle/>
        <a:p>
          <a:endParaRPr lang="en-US"/>
        </a:p>
      </dgm:t>
    </dgm:pt>
    <dgm:pt modelId="{B08B7B6C-C173-483F-ADC5-E6478E9B240B}" type="pres">
      <dgm:prSet presAssocID="{DEC54924-FDE8-404E-AE74-4616F91EF754}" presName="cycle" presStyleCnt="0">
        <dgm:presLayoutVars>
          <dgm:chMax val="1"/>
          <dgm:dir/>
          <dgm:animLvl val="ctr"/>
          <dgm:resizeHandles val="exact"/>
        </dgm:presLayoutVars>
      </dgm:prSet>
      <dgm:spPr/>
      <dgm:t>
        <a:bodyPr/>
        <a:lstStyle/>
        <a:p>
          <a:endParaRPr lang="en-US"/>
        </a:p>
      </dgm:t>
    </dgm:pt>
    <dgm:pt modelId="{1584A102-591B-4B5D-A0EC-A27B29C0CA41}" type="pres">
      <dgm:prSet presAssocID="{FA3B12B9-B6DF-4BF2-AFB6-44F11A1680F1}" presName="centerShape" presStyleLbl="node0" presStyleIdx="0" presStyleCnt="1"/>
      <dgm:spPr/>
      <dgm:t>
        <a:bodyPr/>
        <a:lstStyle/>
        <a:p>
          <a:endParaRPr lang="en-US"/>
        </a:p>
      </dgm:t>
    </dgm:pt>
    <dgm:pt modelId="{709A6BFD-8A98-4465-AE8F-7D3689CF538A}" type="pres">
      <dgm:prSet presAssocID="{FDAD80DE-0CF6-4C8A-9599-51A4A4047908}" presName="parTrans" presStyleLbl="bgSibTrans2D1" presStyleIdx="0" presStyleCnt="3"/>
      <dgm:spPr/>
      <dgm:t>
        <a:bodyPr/>
        <a:lstStyle/>
        <a:p>
          <a:endParaRPr lang="en-US"/>
        </a:p>
      </dgm:t>
    </dgm:pt>
    <dgm:pt modelId="{DC46FE8D-2FC9-4E0E-A09A-8917997C2C4C}" type="pres">
      <dgm:prSet presAssocID="{36526AC1-E995-477E-B363-8E18C660FBA3}" presName="node" presStyleLbl="node1" presStyleIdx="0" presStyleCnt="3">
        <dgm:presLayoutVars>
          <dgm:bulletEnabled val="1"/>
        </dgm:presLayoutVars>
      </dgm:prSet>
      <dgm:spPr/>
      <dgm:t>
        <a:bodyPr/>
        <a:lstStyle/>
        <a:p>
          <a:endParaRPr lang="en-US"/>
        </a:p>
      </dgm:t>
    </dgm:pt>
    <dgm:pt modelId="{5C53F8A6-9517-47CC-8199-DFC92F01CFD2}" type="pres">
      <dgm:prSet presAssocID="{51A93347-54BC-4A13-B29A-C131959A4CD4}" presName="parTrans" presStyleLbl="bgSibTrans2D1" presStyleIdx="1" presStyleCnt="3"/>
      <dgm:spPr/>
      <dgm:t>
        <a:bodyPr/>
        <a:lstStyle/>
        <a:p>
          <a:endParaRPr lang="en-US"/>
        </a:p>
      </dgm:t>
    </dgm:pt>
    <dgm:pt modelId="{67CD626B-479E-45E4-8571-1C384E4B1C93}" type="pres">
      <dgm:prSet presAssocID="{1FB566B9-BCBC-455D-A9CE-5FA41397BDAA}" presName="node" presStyleLbl="node1" presStyleIdx="1" presStyleCnt="3">
        <dgm:presLayoutVars>
          <dgm:bulletEnabled val="1"/>
        </dgm:presLayoutVars>
      </dgm:prSet>
      <dgm:spPr/>
      <dgm:t>
        <a:bodyPr/>
        <a:lstStyle/>
        <a:p>
          <a:endParaRPr lang="en-US"/>
        </a:p>
      </dgm:t>
    </dgm:pt>
    <dgm:pt modelId="{436240CD-B401-44B2-9DB9-28C7E73267B5}" type="pres">
      <dgm:prSet presAssocID="{30A8718C-D31E-4983-A1EE-7C3F2CAC9285}" presName="parTrans" presStyleLbl="bgSibTrans2D1" presStyleIdx="2" presStyleCnt="3"/>
      <dgm:spPr/>
      <dgm:t>
        <a:bodyPr/>
        <a:lstStyle/>
        <a:p>
          <a:endParaRPr lang="en-US"/>
        </a:p>
      </dgm:t>
    </dgm:pt>
    <dgm:pt modelId="{BEEEC95B-C57F-4EA6-88FD-D1E4D5E017B9}" type="pres">
      <dgm:prSet presAssocID="{E912028C-0E1E-4169-9969-E533C82AC395}" presName="node" presStyleLbl="node1" presStyleIdx="2" presStyleCnt="3">
        <dgm:presLayoutVars>
          <dgm:bulletEnabled val="1"/>
        </dgm:presLayoutVars>
      </dgm:prSet>
      <dgm:spPr/>
      <dgm:t>
        <a:bodyPr/>
        <a:lstStyle/>
        <a:p>
          <a:endParaRPr lang="en-US"/>
        </a:p>
      </dgm:t>
    </dgm:pt>
  </dgm:ptLst>
  <dgm:cxnLst>
    <dgm:cxn modelId="{E9864F81-8EA2-4ECE-82A8-E716B27E8218}" type="presOf" srcId="{DEC54924-FDE8-404E-AE74-4616F91EF754}" destId="{B08B7B6C-C173-483F-ADC5-E6478E9B240B}" srcOrd="0" destOrd="0" presId="urn:microsoft.com/office/officeart/2005/8/layout/radial4"/>
    <dgm:cxn modelId="{2B4EC24C-A277-4B58-B570-6896A17C96AE}" type="presOf" srcId="{30A8718C-D31E-4983-A1EE-7C3F2CAC9285}" destId="{436240CD-B401-44B2-9DB9-28C7E73267B5}" srcOrd="0" destOrd="0" presId="urn:microsoft.com/office/officeart/2005/8/layout/radial4"/>
    <dgm:cxn modelId="{DEE0B454-A107-4676-AAC7-8C737893CFC0}" srcId="{FA3B12B9-B6DF-4BF2-AFB6-44F11A1680F1}" destId="{1FB566B9-BCBC-455D-A9CE-5FA41397BDAA}" srcOrd="1" destOrd="0" parTransId="{51A93347-54BC-4A13-B29A-C131959A4CD4}" sibTransId="{4699F2DA-E4A9-42C7-902F-9D40E53E33E5}"/>
    <dgm:cxn modelId="{64E9A8F1-10FA-46B8-B3AA-957B85AFFCF5}" type="presOf" srcId="{36526AC1-E995-477E-B363-8E18C660FBA3}" destId="{DC46FE8D-2FC9-4E0E-A09A-8917997C2C4C}" srcOrd="0" destOrd="0" presId="urn:microsoft.com/office/officeart/2005/8/layout/radial4"/>
    <dgm:cxn modelId="{90EB3133-4211-4115-8739-B39240E477C1}" type="presOf" srcId="{51A93347-54BC-4A13-B29A-C131959A4CD4}" destId="{5C53F8A6-9517-47CC-8199-DFC92F01CFD2}" srcOrd="0" destOrd="0" presId="urn:microsoft.com/office/officeart/2005/8/layout/radial4"/>
    <dgm:cxn modelId="{59556C5C-30D3-4AC9-89A7-9DEFB8327B6A}" type="presOf" srcId="{1FB566B9-BCBC-455D-A9CE-5FA41397BDAA}" destId="{67CD626B-479E-45E4-8571-1C384E4B1C93}" srcOrd="0" destOrd="0" presId="urn:microsoft.com/office/officeart/2005/8/layout/radial4"/>
    <dgm:cxn modelId="{A9CEAE96-D37D-4841-BE71-9C6898568CBD}" srcId="{DEC54924-FDE8-404E-AE74-4616F91EF754}" destId="{FA3B12B9-B6DF-4BF2-AFB6-44F11A1680F1}" srcOrd="0" destOrd="0" parTransId="{E17D6A0A-61EF-49B3-B994-20056395E421}" sibTransId="{5F53A877-F766-4E10-8710-29E2E3687467}"/>
    <dgm:cxn modelId="{595FE4BC-6F3C-491B-9698-0B33A1C95D7F}" srcId="{FA3B12B9-B6DF-4BF2-AFB6-44F11A1680F1}" destId="{36526AC1-E995-477E-B363-8E18C660FBA3}" srcOrd="0" destOrd="0" parTransId="{FDAD80DE-0CF6-4C8A-9599-51A4A4047908}" sibTransId="{B3AF7F01-FDC8-4F8B-870B-1483F0C8762F}"/>
    <dgm:cxn modelId="{0416B885-BF85-4FCD-9F8D-4B309938B5C0}" srcId="{FA3B12B9-B6DF-4BF2-AFB6-44F11A1680F1}" destId="{E912028C-0E1E-4169-9969-E533C82AC395}" srcOrd="2" destOrd="0" parTransId="{30A8718C-D31E-4983-A1EE-7C3F2CAC9285}" sibTransId="{96FC68E2-21BB-4E63-B742-8E2C8E005490}"/>
    <dgm:cxn modelId="{38DD8CA6-F719-4DA6-83CF-DC497F792189}" type="presOf" srcId="{E912028C-0E1E-4169-9969-E533C82AC395}" destId="{BEEEC95B-C57F-4EA6-88FD-D1E4D5E017B9}" srcOrd="0" destOrd="0" presId="urn:microsoft.com/office/officeart/2005/8/layout/radial4"/>
    <dgm:cxn modelId="{D187687B-2F24-48D9-A99C-EEB5EE6E427F}" type="presOf" srcId="{FA3B12B9-B6DF-4BF2-AFB6-44F11A1680F1}" destId="{1584A102-591B-4B5D-A0EC-A27B29C0CA41}" srcOrd="0" destOrd="0" presId="urn:microsoft.com/office/officeart/2005/8/layout/radial4"/>
    <dgm:cxn modelId="{3B75F927-5A84-4F65-BF03-33800D3C8CD7}" type="presOf" srcId="{FDAD80DE-0CF6-4C8A-9599-51A4A4047908}" destId="{709A6BFD-8A98-4465-AE8F-7D3689CF538A}" srcOrd="0" destOrd="0" presId="urn:microsoft.com/office/officeart/2005/8/layout/radial4"/>
    <dgm:cxn modelId="{A073B9BD-9D35-46FD-A282-927F4FA196BD}" type="presParOf" srcId="{B08B7B6C-C173-483F-ADC5-E6478E9B240B}" destId="{1584A102-591B-4B5D-A0EC-A27B29C0CA41}" srcOrd="0" destOrd="0" presId="urn:microsoft.com/office/officeart/2005/8/layout/radial4"/>
    <dgm:cxn modelId="{30C44BF6-5DEB-48D6-A0F0-92927C74F4FE}" type="presParOf" srcId="{B08B7B6C-C173-483F-ADC5-E6478E9B240B}" destId="{709A6BFD-8A98-4465-AE8F-7D3689CF538A}" srcOrd="1" destOrd="0" presId="urn:microsoft.com/office/officeart/2005/8/layout/radial4"/>
    <dgm:cxn modelId="{F28C74D3-36FC-4094-B757-F8949AC1269E}" type="presParOf" srcId="{B08B7B6C-C173-483F-ADC5-E6478E9B240B}" destId="{DC46FE8D-2FC9-4E0E-A09A-8917997C2C4C}" srcOrd="2" destOrd="0" presId="urn:microsoft.com/office/officeart/2005/8/layout/radial4"/>
    <dgm:cxn modelId="{26302236-0184-4BBB-97BD-901A56A54D70}" type="presParOf" srcId="{B08B7B6C-C173-483F-ADC5-E6478E9B240B}" destId="{5C53F8A6-9517-47CC-8199-DFC92F01CFD2}" srcOrd="3" destOrd="0" presId="urn:microsoft.com/office/officeart/2005/8/layout/radial4"/>
    <dgm:cxn modelId="{88BD404B-BD7E-4C4C-A661-EFB6E1C6AE77}" type="presParOf" srcId="{B08B7B6C-C173-483F-ADC5-E6478E9B240B}" destId="{67CD626B-479E-45E4-8571-1C384E4B1C93}" srcOrd="4" destOrd="0" presId="urn:microsoft.com/office/officeart/2005/8/layout/radial4"/>
    <dgm:cxn modelId="{7B1F8867-D692-4996-904E-F28D7596A782}" type="presParOf" srcId="{B08B7B6C-C173-483F-ADC5-E6478E9B240B}" destId="{436240CD-B401-44B2-9DB9-28C7E73267B5}" srcOrd="5" destOrd="0" presId="urn:microsoft.com/office/officeart/2005/8/layout/radial4"/>
    <dgm:cxn modelId="{2247B3C0-F9E2-4EBC-A7F4-D516967CEA01}" type="presParOf" srcId="{B08B7B6C-C173-483F-ADC5-E6478E9B240B}" destId="{BEEEC95B-C57F-4EA6-88FD-D1E4D5E017B9}"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C6D955-35D6-4EB1-9173-5DA0BD5E9738}">
      <dsp:nvSpPr>
        <dsp:cNvPr id="0" name=""/>
        <dsp:cNvSpPr/>
      </dsp:nvSpPr>
      <dsp:spPr>
        <a:xfrm>
          <a:off x="3031" y="123503"/>
          <a:ext cx="1378565" cy="820190"/>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53340" numCol="1" spcCol="1270" anchor="t" anchorCtr="0">
          <a:noAutofit/>
        </a:bodyPr>
        <a:lstStyle/>
        <a:p>
          <a:pPr lvl="0" algn="l" defTabSz="622300">
            <a:lnSpc>
              <a:spcPct val="90000"/>
            </a:lnSpc>
            <a:spcBef>
              <a:spcPct val="0"/>
            </a:spcBef>
            <a:spcAft>
              <a:spcPct val="35000"/>
            </a:spcAft>
          </a:pPr>
          <a:r>
            <a:rPr lang="en-US" sz="1400" kern="1200" dirty="0" smtClean="0"/>
            <a:t>NCF (1975)</a:t>
          </a:r>
          <a:endParaRPr lang="en-US" sz="1400" kern="1200" dirty="0"/>
        </a:p>
      </dsp:txBody>
      <dsp:txXfrm>
        <a:off x="3031" y="123503"/>
        <a:ext cx="1378565" cy="546793"/>
      </dsp:txXfrm>
    </dsp:sp>
    <dsp:sp modelId="{E8D60A3D-6DB8-4AC7-808E-BB4A7C1FA5E2}">
      <dsp:nvSpPr>
        <dsp:cNvPr id="0" name=""/>
        <dsp:cNvSpPr/>
      </dsp:nvSpPr>
      <dsp:spPr>
        <a:xfrm>
          <a:off x="285388" y="670296"/>
          <a:ext cx="1378565" cy="806400"/>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Spiritual and moral values</a:t>
          </a:r>
          <a:endParaRPr lang="en-US" sz="1400" kern="1200" dirty="0"/>
        </a:p>
      </dsp:txBody>
      <dsp:txXfrm>
        <a:off x="309007" y="693915"/>
        <a:ext cx="1331327" cy="759162"/>
      </dsp:txXfrm>
    </dsp:sp>
    <dsp:sp modelId="{AC4493D3-54D9-46C0-A18F-57BCCF97B105}">
      <dsp:nvSpPr>
        <dsp:cNvPr id="0" name=""/>
        <dsp:cNvSpPr/>
      </dsp:nvSpPr>
      <dsp:spPr>
        <a:xfrm>
          <a:off x="1590582" y="225288"/>
          <a:ext cx="443049" cy="343222"/>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a:off x="1590582" y="293932"/>
        <a:ext cx="340082" cy="205934"/>
      </dsp:txXfrm>
    </dsp:sp>
    <dsp:sp modelId="{5AB93766-FD0A-446C-BC57-12964BF3AB0E}">
      <dsp:nvSpPr>
        <dsp:cNvPr id="0" name=""/>
        <dsp:cNvSpPr/>
      </dsp:nvSpPr>
      <dsp:spPr>
        <a:xfrm>
          <a:off x="2217539" y="123503"/>
          <a:ext cx="1378565" cy="820190"/>
        </a:xfrm>
        <a:prstGeom prst="roundRect">
          <a:avLst>
            <a:gd name="adj" fmla="val 10000"/>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53340" numCol="1" spcCol="1270" anchor="t" anchorCtr="0">
          <a:noAutofit/>
        </a:bodyPr>
        <a:lstStyle/>
        <a:p>
          <a:pPr lvl="0" algn="l" defTabSz="622300">
            <a:lnSpc>
              <a:spcPct val="90000"/>
            </a:lnSpc>
            <a:spcBef>
              <a:spcPct val="0"/>
            </a:spcBef>
            <a:spcAft>
              <a:spcPct val="35000"/>
            </a:spcAft>
          </a:pPr>
          <a:r>
            <a:rPr lang="en-US" sz="1400" kern="1200" dirty="0" smtClean="0"/>
            <a:t>NCF 1988 &amp; NCF 2000</a:t>
          </a:r>
          <a:endParaRPr lang="en-US" sz="1400" kern="1200" dirty="0"/>
        </a:p>
      </dsp:txBody>
      <dsp:txXfrm>
        <a:off x="2217539" y="123503"/>
        <a:ext cx="1378565" cy="546793"/>
      </dsp:txXfrm>
    </dsp:sp>
    <dsp:sp modelId="{1C06D8C1-F076-4511-9C63-B2A6CD0D013B}">
      <dsp:nvSpPr>
        <dsp:cNvPr id="0" name=""/>
        <dsp:cNvSpPr/>
      </dsp:nvSpPr>
      <dsp:spPr>
        <a:xfrm>
          <a:off x="2499895" y="670296"/>
          <a:ext cx="1378565" cy="806400"/>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2232385"/>
              <a:satOff val="13449"/>
              <a:lumOff val="107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Universal values </a:t>
          </a:r>
          <a:endParaRPr lang="en-US" sz="1400" kern="1200" dirty="0"/>
        </a:p>
      </dsp:txBody>
      <dsp:txXfrm>
        <a:off x="2523514" y="693915"/>
        <a:ext cx="1331327" cy="759162"/>
      </dsp:txXfrm>
    </dsp:sp>
    <dsp:sp modelId="{37230505-C33D-4FDA-911D-18AB97A1BCE3}">
      <dsp:nvSpPr>
        <dsp:cNvPr id="0" name=""/>
        <dsp:cNvSpPr/>
      </dsp:nvSpPr>
      <dsp:spPr>
        <a:xfrm>
          <a:off x="3805089" y="225288"/>
          <a:ext cx="443049" cy="343222"/>
        </a:xfrm>
        <a:prstGeom prst="rightArrow">
          <a:avLst>
            <a:gd name="adj1" fmla="val 60000"/>
            <a:gd name="adj2" fmla="val 50000"/>
          </a:avLst>
        </a:prstGeom>
        <a:solidFill>
          <a:schemeClr val="accent4">
            <a:hueOff val="-4464770"/>
            <a:satOff val="26899"/>
            <a:lumOff val="215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a:off x="3805089" y="293932"/>
        <a:ext cx="340082" cy="205934"/>
      </dsp:txXfrm>
    </dsp:sp>
    <dsp:sp modelId="{099E54D4-BFF4-4D0D-9784-00AA5040232C}">
      <dsp:nvSpPr>
        <dsp:cNvPr id="0" name=""/>
        <dsp:cNvSpPr/>
      </dsp:nvSpPr>
      <dsp:spPr>
        <a:xfrm>
          <a:off x="4432046" y="123503"/>
          <a:ext cx="1378565" cy="820190"/>
        </a:xfrm>
        <a:prstGeom prst="roundRect">
          <a:avLst>
            <a:gd name="adj" fmla="val 10000"/>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53340" numCol="1" spcCol="1270" anchor="t" anchorCtr="0">
          <a:noAutofit/>
        </a:bodyPr>
        <a:lstStyle/>
        <a:p>
          <a:pPr lvl="0" algn="l" defTabSz="622300">
            <a:lnSpc>
              <a:spcPct val="90000"/>
            </a:lnSpc>
            <a:spcBef>
              <a:spcPct val="0"/>
            </a:spcBef>
            <a:spcAft>
              <a:spcPct val="35000"/>
            </a:spcAft>
          </a:pPr>
          <a:r>
            <a:rPr lang="en-US" sz="1400" kern="1200" dirty="0" smtClean="0"/>
            <a:t>NCF 2005</a:t>
          </a:r>
          <a:endParaRPr lang="en-US" sz="1400" kern="1200" dirty="0"/>
        </a:p>
      </dsp:txBody>
      <dsp:txXfrm>
        <a:off x="4432046" y="123503"/>
        <a:ext cx="1378565" cy="546793"/>
      </dsp:txXfrm>
    </dsp:sp>
    <dsp:sp modelId="{A3BE9218-EA3A-42BF-88E0-9955F2835DE3}">
      <dsp:nvSpPr>
        <dsp:cNvPr id="0" name=""/>
        <dsp:cNvSpPr/>
      </dsp:nvSpPr>
      <dsp:spPr>
        <a:xfrm>
          <a:off x="4714402" y="670296"/>
          <a:ext cx="1378565" cy="806400"/>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Democratic values </a:t>
          </a:r>
          <a:endParaRPr lang="en-US" sz="1400" kern="1200" dirty="0"/>
        </a:p>
      </dsp:txBody>
      <dsp:txXfrm>
        <a:off x="4738021" y="693915"/>
        <a:ext cx="1331327" cy="7591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E8666F-7259-41DB-B804-DD42A1FA0494}">
      <dsp:nvSpPr>
        <dsp:cNvPr id="0" name=""/>
        <dsp:cNvSpPr/>
      </dsp:nvSpPr>
      <dsp:spPr>
        <a:xfrm>
          <a:off x="3714" y="557560"/>
          <a:ext cx="1688742" cy="99581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64770" numCol="1" spcCol="1270" anchor="t" anchorCtr="0">
          <a:noAutofit/>
        </a:bodyPr>
        <a:lstStyle/>
        <a:p>
          <a:pPr lvl="0" algn="l" defTabSz="755650">
            <a:lnSpc>
              <a:spcPct val="90000"/>
            </a:lnSpc>
            <a:spcBef>
              <a:spcPct val="0"/>
            </a:spcBef>
            <a:spcAft>
              <a:spcPct val="35000"/>
            </a:spcAft>
          </a:pPr>
          <a:r>
            <a:rPr lang="en-US" sz="1700" kern="1200" dirty="0" smtClean="0"/>
            <a:t>NCF (1975 &amp; 1988) </a:t>
          </a:r>
          <a:endParaRPr lang="en-US" sz="1700" kern="1200" dirty="0"/>
        </a:p>
      </dsp:txBody>
      <dsp:txXfrm>
        <a:off x="3714" y="557560"/>
        <a:ext cx="1688742" cy="663878"/>
      </dsp:txXfrm>
    </dsp:sp>
    <dsp:sp modelId="{410AE295-F5D8-4923-BE4A-06B9B081A8C0}">
      <dsp:nvSpPr>
        <dsp:cNvPr id="0" name=""/>
        <dsp:cNvSpPr/>
      </dsp:nvSpPr>
      <dsp:spPr>
        <a:xfrm>
          <a:off x="349601" y="1221439"/>
          <a:ext cx="1688742" cy="1040400"/>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dirty="0" smtClean="0"/>
            <a:t>Peace for international Relationship </a:t>
          </a:r>
          <a:endParaRPr lang="en-US" sz="1700" kern="1200" dirty="0"/>
        </a:p>
      </dsp:txBody>
      <dsp:txXfrm>
        <a:off x="380073" y="1251911"/>
        <a:ext cx="1627798" cy="979456"/>
      </dsp:txXfrm>
    </dsp:sp>
    <dsp:sp modelId="{EAD62741-2501-4287-9D4B-21ECFBCE1AA8}">
      <dsp:nvSpPr>
        <dsp:cNvPr id="0" name=""/>
        <dsp:cNvSpPr/>
      </dsp:nvSpPr>
      <dsp:spPr>
        <a:xfrm>
          <a:off x="1948463" y="679275"/>
          <a:ext cx="542735" cy="420448"/>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1948463" y="763365"/>
        <a:ext cx="416601" cy="252268"/>
      </dsp:txXfrm>
    </dsp:sp>
    <dsp:sp modelId="{BA86C35D-814D-42FF-B84E-EF40DADD0B1E}">
      <dsp:nvSpPr>
        <dsp:cNvPr id="0" name=""/>
        <dsp:cNvSpPr/>
      </dsp:nvSpPr>
      <dsp:spPr>
        <a:xfrm>
          <a:off x="2716485" y="557560"/>
          <a:ext cx="1688742" cy="995817"/>
        </a:xfrm>
        <a:prstGeom prst="roundRect">
          <a:avLst>
            <a:gd name="adj" fmla="val 10000"/>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64770" numCol="1" spcCol="1270" anchor="t" anchorCtr="0">
          <a:noAutofit/>
        </a:bodyPr>
        <a:lstStyle/>
        <a:p>
          <a:pPr lvl="0" algn="l" defTabSz="755650">
            <a:lnSpc>
              <a:spcPct val="90000"/>
            </a:lnSpc>
            <a:spcBef>
              <a:spcPct val="0"/>
            </a:spcBef>
            <a:spcAft>
              <a:spcPct val="35000"/>
            </a:spcAft>
          </a:pPr>
          <a:r>
            <a:rPr lang="en-US" sz="1700" kern="1200" dirty="0" smtClean="0"/>
            <a:t>NCF 2000</a:t>
          </a:r>
          <a:endParaRPr lang="en-US" sz="1700" kern="1200" dirty="0"/>
        </a:p>
      </dsp:txBody>
      <dsp:txXfrm>
        <a:off x="2716485" y="557560"/>
        <a:ext cx="1688742" cy="663878"/>
      </dsp:txXfrm>
    </dsp:sp>
    <dsp:sp modelId="{5FCECFF5-EC86-4D7C-9BE7-C35E2F150525}">
      <dsp:nvSpPr>
        <dsp:cNvPr id="0" name=""/>
        <dsp:cNvSpPr/>
      </dsp:nvSpPr>
      <dsp:spPr>
        <a:xfrm>
          <a:off x="3062372" y="1221439"/>
          <a:ext cx="1688742" cy="1040400"/>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dirty="0" smtClean="0"/>
            <a:t>Peace as core universal value</a:t>
          </a:r>
          <a:endParaRPr lang="en-US" sz="1700" kern="1200" dirty="0"/>
        </a:p>
      </dsp:txBody>
      <dsp:txXfrm>
        <a:off x="3092844" y="1251911"/>
        <a:ext cx="1627798" cy="979456"/>
      </dsp:txXfrm>
    </dsp:sp>
    <dsp:sp modelId="{FF41D9E7-6E23-4DE0-94DA-BE3343D6AF11}">
      <dsp:nvSpPr>
        <dsp:cNvPr id="0" name=""/>
        <dsp:cNvSpPr/>
      </dsp:nvSpPr>
      <dsp:spPr>
        <a:xfrm>
          <a:off x="4661234" y="679275"/>
          <a:ext cx="542735" cy="420448"/>
        </a:xfrm>
        <a:prstGeom prst="rightArrow">
          <a:avLst>
            <a:gd name="adj1" fmla="val 60000"/>
            <a:gd name="adj2" fmla="val 50000"/>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4661234" y="763365"/>
        <a:ext cx="416601" cy="252268"/>
      </dsp:txXfrm>
    </dsp:sp>
    <dsp:sp modelId="{5E49AE47-FFA3-41F5-98A1-A11A92DB73AD}">
      <dsp:nvSpPr>
        <dsp:cNvPr id="0" name=""/>
        <dsp:cNvSpPr/>
      </dsp:nvSpPr>
      <dsp:spPr>
        <a:xfrm>
          <a:off x="5429256" y="557560"/>
          <a:ext cx="1688742" cy="995817"/>
        </a:xfrm>
        <a:prstGeom prst="roundRect">
          <a:avLst>
            <a:gd name="adj" fmla="val 1000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64770" numCol="1" spcCol="1270" anchor="t" anchorCtr="0">
          <a:noAutofit/>
        </a:bodyPr>
        <a:lstStyle/>
        <a:p>
          <a:pPr lvl="0" algn="l" defTabSz="755650">
            <a:lnSpc>
              <a:spcPct val="90000"/>
            </a:lnSpc>
            <a:spcBef>
              <a:spcPct val="0"/>
            </a:spcBef>
            <a:spcAft>
              <a:spcPct val="35000"/>
            </a:spcAft>
          </a:pPr>
          <a:r>
            <a:rPr lang="en-US" sz="1700" kern="1200" dirty="0" smtClean="0"/>
            <a:t>NCF 2005</a:t>
          </a:r>
          <a:endParaRPr lang="en-US" sz="1700" kern="1200" dirty="0"/>
        </a:p>
      </dsp:txBody>
      <dsp:txXfrm>
        <a:off x="5429256" y="557560"/>
        <a:ext cx="1688742" cy="663878"/>
      </dsp:txXfrm>
    </dsp:sp>
    <dsp:sp modelId="{BD87D7F5-4AF2-42BD-A69C-0D3D7EF4AED1}">
      <dsp:nvSpPr>
        <dsp:cNvPr id="0" name=""/>
        <dsp:cNvSpPr/>
      </dsp:nvSpPr>
      <dsp:spPr>
        <a:xfrm>
          <a:off x="5775143" y="1221439"/>
          <a:ext cx="1688742" cy="1040400"/>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dirty="0" smtClean="0"/>
            <a:t>Peace as democratic values. </a:t>
          </a:r>
          <a:endParaRPr lang="en-US" sz="1700" kern="1200" dirty="0"/>
        </a:p>
      </dsp:txBody>
      <dsp:txXfrm>
        <a:off x="5805615" y="1251911"/>
        <a:ext cx="1627798" cy="9794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9382E12-44B6-4918-8433-05543FCDF9E5}" type="datetimeFigureOut">
              <a:rPr lang="en-US" smtClean="0"/>
              <a:pPr/>
              <a:t>11/10/2014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B9FD4E-8435-40C5-9A1A-0773BA2CC17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382E12-44B6-4918-8433-05543FCDF9E5}" type="datetimeFigureOut">
              <a:rPr lang="en-US" smtClean="0"/>
              <a:pPr/>
              <a:t>11/10/2014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B9FD4E-8435-40C5-9A1A-0773BA2CC17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382E12-44B6-4918-8433-05543FCDF9E5}" type="datetimeFigureOut">
              <a:rPr lang="en-US" smtClean="0"/>
              <a:pPr/>
              <a:t>11/10/2014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B9FD4E-8435-40C5-9A1A-0773BA2CC17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382E12-44B6-4918-8433-05543FCDF9E5}" type="datetimeFigureOut">
              <a:rPr lang="en-US" smtClean="0"/>
              <a:pPr/>
              <a:t>11/10/2014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B9FD4E-8435-40C5-9A1A-0773BA2CC17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382E12-44B6-4918-8433-05543FCDF9E5}" type="datetimeFigureOut">
              <a:rPr lang="en-US" smtClean="0"/>
              <a:pPr/>
              <a:t>11/10/2014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B9FD4E-8435-40C5-9A1A-0773BA2CC17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9382E12-44B6-4918-8433-05543FCDF9E5}" type="datetimeFigureOut">
              <a:rPr lang="en-US" smtClean="0"/>
              <a:pPr/>
              <a:t>11/10/2014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B9FD4E-8435-40C5-9A1A-0773BA2CC17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9382E12-44B6-4918-8433-05543FCDF9E5}" type="datetimeFigureOut">
              <a:rPr lang="en-US" smtClean="0"/>
              <a:pPr/>
              <a:t>11/10/2014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B9FD4E-8435-40C5-9A1A-0773BA2CC17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9382E12-44B6-4918-8433-05543FCDF9E5}" type="datetimeFigureOut">
              <a:rPr lang="en-US" smtClean="0"/>
              <a:pPr/>
              <a:t>11/10/2014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B9FD4E-8435-40C5-9A1A-0773BA2CC17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382E12-44B6-4918-8433-05543FCDF9E5}" type="datetimeFigureOut">
              <a:rPr lang="en-US" smtClean="0"/>
              <a:pPr/>
              <a:t>11/10/2014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B9FD4E-8435-40C5-9A1A-0773BA2CC17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382E12-44B6-4918-8433-05543FCDF9E5}" type="datetimeFigureOut">
              <a:rPr lang="en-US" smtClean="0"/>
              <a:pPr/>
              <a:t>11/10/2014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B9FD4E-8435-40C5-9A1A-0773BA2CC17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382E12-44B6-4918-8433-05543FCDF9E5}" type="datetimeFigureOut">
              <a:rPr lang="en-US" smtClean="0"/>
              <a:pPr/>
              <a:t>11/10/2014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B9FD4E-8435-40C5-9A1A-0773BA2CC17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382E12-44B6-4918-8433-05543FCDF9E5}" type="datetimeFigureOut">
              <a:rPr lang="en-US" smtClean="0"/>
              <a:pPr/>
              <a:t>11/10/2014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B9FD4E-8435-40C5-9A1A-0773BA2CC17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b="1" dirty="0" smtClean="0">
                <a:latin typeface="Times New Roman" pitchFamily="18" charset="0"/>
                <a:cs typeface="Times New Roman" pitchFamily="18" charset="0"/>
              </a:rPr>
              <a:t>Peace in Value Education Discourse in India </a:t>
            </a:r>
            <a:endParaRPr lang="en-US" sz="3600" b="1"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r>
              <a:rPr lang="en-US" dirty="0" smtClean="0"/>
              <a:t>Presented by Shweta Sharma </a:t>
            </a:r>
          </a:p>
          <a:p>
            <a:r>
              <a:rPr lang="en-US" dirty="0" smtClean="0"/>
              <a:t>Jawaharlal Nehru University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05800" cy="6096000"/>
          </a:xfrm>
        </p:spPr>
        <p:txBody>
          <a:bodyPr>
            <a:normAutofit/>
          </a:bodyPr>
          <a:lstStyle/>
          <a:p>
            <a:r>
              <a:rPr lang="en-US" sz="2000" b="1" dirty="0" smtClean="0"/>
              <a:t>Data Used : </a:t>
            </a:r>
          </a:p>
          <a:p>
            <a:r>
              <a:rPr lang="en-US" sz="2000" dirty="0"/>
              <a:t>For the present study, firstly, a content analysis of National Curriculum Framework (2005) </a:t>
            </a:r>
            <a:r>
              <a:rPr lang="en-US" sz="2000" dirty="0" smtClean="0"/>
              <a:t>will be </a:t>
            </a:r>
            <a:r>
              <a:rPr lang="en-US" sz="2000" dirty="0"/>
              <a:t>performed. At the next level of analysis, National Curriculum Framework 2005, </a:t>
            </a:r>
            <a:r>
              <a:rPr lang="en-US" sz="2000" dirty="0" smtClean="0"/>
              <a:t>NCERT position </a:t>
            </a:r>
            <a:r>
              <a:rPr lang="en-US" sz="2000" dirty="0"/>
              <a:t>paper on ‘Education for Peace’ </a:t>
            </a:r>
            <a:r>
              <a:rPr lang="en-US" sz="2000" dirty="0" smtClean="0"/>
              <a:t>has been analysed </a:t>
            </a:r>
            <a:r>
              <a:rPr lang="en-US" sz="2000" dirty="0"/>
              <a:t>taking Foucauldian Discourse analysis as a tool. The choice </a:t>
            </a:r>
            <a:r>
              <a:rPr lang="en-US" sz="2000" dirty="0" smtClean="0"/>
              <a:t>of these </a:t>
            </a:r>
            <a:r>
              <a:rPr lang="en-US" sz="2000" dirty="0"/>
              <a:t>documents has been made in line with the observation that peace as a value has </a:t>
            </a:r>
            <a:r>
              <a:rPr lang="en-US" sz="2000" dirty="0" smtClean="0"/>
              <a:t>been majorly </a:t>
            </a:r>
            <a:r>
              <a:rPr lang="en-US" sz="2000" dirty="0"/>
              <a:t>discusses in these document.</a:t>
            </a:r>
            <a:endParaRPr lang="en-US" sz="20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Analysis </a:t>
            </a:r>
            <a:endParaRPr lang="en-US" dirty="0"/>
          </a:p>
        </p:txBody>
      </p:sp>
      <p:sp>
        <p:nvSpPr>
          <p:cNvPr id="3" name="Content Placeholder 2"/>
          <p:cNvSpPr>
            <a:spLocks noGrp="1"/>
          </p:cNvSpPr>
          <p:nvPr>
            <p:ph idx="1"/>
          </p:nvPr>
        </p:nvSpPr>
        <p:spPr>
          <a:xfrm>
            <a:off x="457200" y="1066800"/>
            <a:ext cx="8229600" cy="5334000"/>
          </a:xfrm>
        </p:spPr>
        <p:txBody>
          <a:bodyPr>
            <a:normAutofit fontScale="92500" lnSpcReduction="10000"/>
          </a:bodyPr>
          <a:lstStyle/>
          <a:p>
            <a:r>
              <a:rPr lang="en-US" sz="2200" b="1" dirty="0" smtClean="0"/>
              <a:t>Content analysis </a:t>
            </a:r>
          </a:p>
          <a:p>
            <a:r>
              <a:rPr lang="en-US" sz="2200" dirty="0"/>
              <a:t>The content analysis reveals that the constitutional values have been prioritized in the </a:t>
            </a:r>
            <a:r>
              <a:rPr lang="en-US" sz="2200" dirty="0" smtClean="0"/>
              <a:t>National Curriculum </a:t>
            </a:r>
            <a:r>
              <a:rPr lang="en-US" sz="2200" dirty="0"/>
              <a:t>framework 2005 with 76% of the coverage in the document with reference to </a:t>
            </a:r>
            <a:r>
              <a:rPr lang="en-US" sz="2200" dirty="0" smtClean="0"/>
              <a:t>values (see </a:t>
            </a:r>
            <a:r>
              <a:rPr lang="en-US" sz="2200" dirty="0"/>
              <a:t>table 1.1). Under the category of constitutional values, peace has been found the </a:t>
            </a:r>
            <a:r>
              <a:rPr lang="en-US" sz="2200" dirty="0" smtClean="0"/>
              <a:t>most desired </a:t>
            </a:r>
            <a:r>
              <a:rPr lang="en-US" sz="2200" dirty="0"/>
              <a:t>value with 26.3% of coverage, followed by equality and justice with 14.5 % of </a:t>
            </a:r>
            <a:r>
              <a:rPr lang="en-US" sz="2200" dirty="0" smtClean="0"/>
              <a:t>coverage each</a:t>
            </a:r>
            <a:r>
              <a:rPr lang="en-US" sz="2200" dirty="0"/>
              <a:t>. The Superordinate category of universal values covers 12.6% of the content. Under this </a:t>
            </a:r>
            <a:r>
              <a:rPr lang="en-US" sz="2200" dirty="0" smtClean="0"/>
              <a:t>set of </a:t>
            </a:r>
            <a:r>
              <a:rPr lang="en-US" sz="2200" dirty="0"/>
              <a:t>values, respect for individual dignity has been emphasized the most with covering 3.6% </a:t>
            </a:r>
            <a:r>
              <a:rPr lang="en-US" sz="2200" dirty="0" smtClean="0"/>
              <a:t>of content</a:t>
            </a:r>
            <a:r>
              <a:rPr lang="en-US" sz="2200" dirty="0"/>
              <a:t>. Social Values covers 10.8% of the content, where cooperation has been found the </a:t>
            </a:r>
            <a:r>
              <a:rPr lang="en-US" sz="2200" dirty="0" smtClean="0"/>
              <a:t>most desired </a:t>
            </a:r>
            <a:r>
              <a:rPr lang="en-US" sz="2200" dirty="0"/>
              <a:t>value covering 3.6 % of the </a:t>
            </a:r>
            <a:r>
              <a:rPr lang="en-US" sz="2200" dirty="0" smtClean="0"/>
              <a:t>content.</a:t>
            </a:r>
          </a:p>
          <a:p>
            <a:r>
              <a:rPr lang="en-US" sz="2200" dirty="0" smtClean="0"/>
              <a:t>It </a:t>
            </a:r>
            <a:r>
              <a:rPr lang="en-US" sz="2200" dirty="0"/>
              <a:t>is evident from the content analysis that National Curriculum Framework 2005 seems </a:t>
            </a:r>
            <a:r>
              <a:rPr lang="en-US" sz="2200" dirty="0" smtClean="0"/>
              <a:t>to promote </a:t>
            </a:r>
            <a:r>
              <a:rPr lang="en-US" sz="2200" dirty="0"/>
              <a:t>constitutional values through education. As peace has been found the most </a:t>
            </a:r>
            <a:r>
              <a:rPr lang="en-US" sz="2200" dirty="0" smtClean="0"/>
              <a:t>desired value</a:t>
            </a:r>
            <a:r>
              <a:rPr lang="en-US" sz="2200" dirty="0"/>
              <a:t>, the following sections will present detailed discourse analysis of the National </a:t>
            </a:r>
            <a:r>
              <a:rPr lang="en-US" sz="2200" dirty="0" smtClean="0"/>
              <a:t>Curriculum Framework </a:t>
            </a:r>
            <a:r>
              <a:rPr lang="en-US" sz="2200" dirty="0"/>
              <a:t>2005, NCF position paper Education for Peace, NCERT textbook Class 11 </a:t>
            </a:r>
            <a:r>
              <a:rPr lang="en-US" sz="2200" dirty="0" smtClean="0"/>
              <a:t>chapter on </a:t>
            </a:r>
            <a:r>
              <a:rPr lang="en-US" sz="2200" dirty="0"/>
              <a:t>peace. This will be done so as to find out how peace has been represented in the </a:t>
            </a:r>
            <a:r>
              <a:rPr lang="en-US" sz="2200" dirty="0" smtClean="0"/>
              <a:t>following documents</a:t>
            </a:r>
            <a:r>
              <a:rPr lang="en-US" sz="2200" dirty="0"/>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458200" cy="6553200"/>
          </a:xfrm>
        </p:spPr>
        <p:txBody>
          <a:bodyPr>
            <a:normAutofit fontScale="92500" lnSpcReduction="10000"/>
          </a:bodyPr>
          <a:lstStyle/>
          <a:p>
            <a:r>
              <a:rPr lang="en-US" sz="2000" b="1" dirty="0" smtClean="0"/>
              <a:t>Foucauldian Discourse Analysis  of NCF 2005</a:t>
            </a:r>
          </a:p>
          <a:p>
            <a:pPr>
              <a:buFont typeface="Wingdings" pitchFamily="2" charset="2"/>
              <a:buChar char="ü"/>
            </a:pPr>
            <a:r>
              <a:rPr lang="en-US" sz="2000" dirty="0" smtClean="0"/>
              <a:t>peace </a:t>
            </a:r>
            <a:r>
              <a:rPr lang="en-US" sz="2000" dirty="0"/>
              <a:t>as a comprehensive value framework </a:t>
            </a:r>
            <a:r>
              <a:rPr lang="en-US" sz="2000" dirty="0" smtClean="0"/>
              <a:t>within which </a:t>
            </a:r>
            <a:r>
              <a:rPr lang="en-US" sz="2000" dirty="0"/>
              <a:t>equality, justice, tolerance exist. Yet, a complex complementary relationship too </a:t>
            </a:r>
            <a:r>
              <a:rPr lang="en-US" sz="2000" dirty="0" smtClean="0"/>
              <a:t>exists between </a:t>
            </a:r>
            <a:r>
              <a:rPr lang="en-US" sz="2000" dirty="0"/>
              <a:t>each pair of values and human rights: peace and equality, peace and social justice, </a:t>
            </a:r>
            <a:r>
              <a:rPr lang="en-US" sz="2000" dirty="0" smtClean="0"/>
              <a:t>peace and </a:t>
            </a:r>
            <a:r>
              <a:rPr lang="en-US" sz="2000" dirty="0"/>
              <a:t>tolerance, peace and human rights, equality and social justice, equality and </a:t>
            </a:r>
            <a:r>
              <a:rPr lang="en-US" sz="2000" dirty="0" smtClean="0"/>
              <a:t>tolerance, equality </a:t>
            </a:r>
            <a:r>
              <a:rPr lang="en-US" sz="2000" dirty="0"/>
              <a:t>and human rights, social justice and tolerance, social justice and human rights, </a:t>
            </a:r>
            <a:r>
              <a:rPr lang="en-US" sz="2000" dirty="0" smtClean="0"/>
              <a:t>tolerance and </a:t>
            </a:r>
            <a:r>
              <a:rPr lang="en-US" sz="2000" dirty="0"/>
              <a:t>human </a:t>
            </a:r>
            <a:r>
              <a:rPr lang="en-US" sz="2000" dirty="0" smtClean="0"/>
              <a:t>rights.</a:t>
            </a:r>
          </a:p>
          <a:p>
            <a:pPr>
              <a:buNone/>
            </a:pPr>
            <a:endParaRPr lang="en-US" sz="2000" dirty="0"/>
          </a:p>
          <a:p>
            <a:pPr>
              <a:buNone/>
            </a:pPr>
            <a:endParaRPr lang="en-US" sz="2000" dirty="0" smtClean="0"/>
          </a:p>
          <a:p>
            <a:pPr>
              <a:buNone/>
            </a:pPr>
            <a:endParaRPr lang="en-US" sz="2000" dirty="0"/>
          </a:p>
          <a:p>
            <a:pPr>
              <a:buNone/>
            </a:pPr>
            <a:endParaRPr lang="en-US" sz="2000" dirty="0" smtClean="0"/>
          </a:p>
          <a:p>
            <a:pPr>
              <a:buNone/>
            </a:pPr>
            <a:endParaRPr lang="en-US" sz="2000" dirty="0" smtClean="0"/>
          </a:p>
          <a:p>
            <a:pPr>
              <a:buFont typeface="Wingdings" pitchFamily="2" charset="2"/>
              <a:buChar char="ü"/>
            </a:pPr>
            <a:endParaRPr lang="en-US" sz="2000" dirty="0" smtClean="0"/>
          </a:p>
          <a:p>
            <a:pPr>
              <a:buFont typeface="Wingdings" pitchFamily="2" charset="2"/>
              <a:buChar char="ü"/>
            </a:pPr>
            <a:endParaRPr lang="en-US" sz="2000" dirty="0"/>
          </a:p>
          <a:p>
            <a:pPr>
              <a:buFont typeface="Wingdings" pitchFamily="2" charset="2"/>
              <a:buChar char="ü"/>
            </a:pPr>
            <a:endParaRPr lang="en-US" sz="2000" dirty="0" smtClean="0"/>
          </a:p>
          <a:p>
            <a:pPr>
              <a:buFont typeface="Wingdings" pitchFamily="2" charset="2"/>
              <a:buChar char="ü"/>
            </a:pPr>
            <a:endParaRPr lang="en-US" sz="2000" dirty="0"/>
          </a:p>
          <a:p>
            <a:pPr>
              <a:buFont typeface="Wingdings" pitchFamily="2" charset="2"/>
              <a:buChar char="ü"/>
            </a:pPr>
            <a:endParaRPr lang="en-US" sz="2000" dirty="0" smtClean="0"/>
          </a:p>
          <a:p>
            <a:pPr>
              <a:buFont typeface="Wingdings" pitchFamily="2" charset="2"/>
              <a:buChar char="ü"/>
            </a:pPr>
            <a:endParaRPr lang="en-US" sz="2000" dirty="0"/>
          </a:p>
          <a:p>
            <a:pPr>
              <a:buFont typeface="Wingdings" pitchFamily="2" charset="2"/>
              <a:buChar char="ü"/>
            </a:pPr>
            <a:endParaRPr lang="en-US" sz="2000" dirty="0" smtClean="0"/>
          </a:p>
          <a:p>
            <a:pPr>
              <a:buFont typeface="Wingdings" pitchFamily="2" charset="2"/>
              <a:buChar char="ü"/>
            </a:pPr>
            <a:r>
              <a:rPr lang="en-US" sz="2000" dirty="0" smtClean="0"/>
              <a:t>peace </a:t>
            </a:r>
            <a:r>
              <a:rPr lang="en-US" sz="2000" dirty="0"/>
              <a:t>has been constructed as a step in the direction of developing a reflective </a:t>
            </a:r>
            <a:r>
              <a:rPr lang="en-US" sz="2000" dirty="0" smtClean="0"/>
              <a:t>responsible citizenship</a:t>
            </a:r>
            <a:r>
              <a:rPr lang="en-US" sz="2000" dirty="0"/>
              <a:t>.</a:t>
            </a:r>
            <a:endParaRPr lang="en-US" sz="2000" dirty="0" smtClean="0"/>
          </a:p>
          <a:p>
            <a:pPr>
              <a:buNone/>
            </a:pPr>
            <a:endParaRPr lang="en-US" sz="2000" dirty="0"/>
          </a:p>
        </p:txBody>
      </p:sp>
      <p:graphicFrame>
        <p:nvGraphicFramePr>
          <p:cNvPr id="4" name="Diagram 3"/>
          <p:cNvGraphicFramePr/>
          <p:nvPr/>
        </p:nvGraphicFramePr>
        <p:xfrm>
          <a:off x="1524000" y="2362200"/>
          <a:ext cx="57912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534400" cy="6400800"/>
          </a:xfrm>
        </p:spPr>
        <p:txBody>
          <a:bodyPr>
            <a:normAutofit/>
          </a:bodyPr>
          <a:lstStyle/>
          <a:p>
            <a:r>
              <a:rPr lang="en-US" sz="2000" b="1" dirty="0" smtClean="0"/>
              <a:t>Foucauldian discourse Analysis of Position paper ‘Education for Peace’. </a:t>
            </a:r>
          </a:p>
          <a:p>
            <a:pPr>
              <a:buFont typeface="Wingdings" pitchFamily="2" charset="2"/>
              <a:buChar char="ü"/>
            </a:pPr>
            <a:r>
              <a:rPr lang="en-US" sz="2000" dirty="0"/>
              <a:t>These references clearly constructs peace </a:t>
            </a:r>
            <a:r>
              <a:rPr lang="en-US" sz="2000" dirty="0" smtClean="0"/>
              <a:t>as the </a:t>
            </a:r>
            <a:r>
              <a:rPr lang="en-US" sz="2000" dirty="0"/>
              <a:t>pivotal link among other values of equality, justice, tolerance, harmony, love, </a:t>
            </a:r>
            <a:r>
              <a:rPr lang="en-US" sz="2000" dirty="0" smtClean="0"/>
              <a:t>humility, togetherness </a:t>
            </a:r>
            <a:r>
              <a:rPr lang="en-US" sz="2000" dirty="0"/>
              <a:t>etc. However, in the text, peace has been specifically constructed as </a:t>
            </a:r>
            <a:r>
              <a:rPr lang="en-US" sz="2000" dirty="0" smtClean="0"/>
              <a:t>complementary value </a:t>
            </a:r>
            <a:r>
              <a:rPr lang="en-US" sz="2000" dirty="0"/>
              <a:t>to justice and tolerance.</a:t>
            </a:r>
            <a:endParaRPr lang="en-US" sz="2000" b="1" dirty="0" smtClean="0"/>
          </a:p>
          <a:p>
            <a:pPr>
              <a:buFont typeface="Wingdings" pitchFamily="2" charset="2"/>
              <a:buChar char="ü"/>
            </a:pPr>
            <a:endParaRPr lang="en-US" sz="2000" b="1" dirty="0"/>
          </a:p>
        </p:txBody>
      </p:sp>
      <p:graphicFrame>
        <p:nvGraphicFramePr>
          <p:cNvPr id="4" name="Diagram 3"/>
          <p:cNvGraphicFramePr/>
          <p:nvPr/>
        </p:nvGraphicFramePr>
        <p:xfrm>
          <a:off x="1524000" y="2209800"/>
          <a:ext cx="6096000" cy="3886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t>Discussion</a:t>
            </a:r>
            <a:r>
              <a:rPr lang="en-US" dirty="0" smtClean="0"/>
              <a:t> </a:t>
            </a:r>
            <a:endParaRPr lang="en-US" dirty="0"/>
          </a:p>
        </p:txBody>
      </p:sp>
      <p:sp>
        <p:nvSpPr>
          <p:cNvPr id="3" name="Content Placeholder 2"/>
          <p:cNvSpPr>
            <a:spLocks noGrp="1"/>
          </p:cNvSpPr>
          <p:nvPr>
            <p:ph idx="1"/>
          </p:nvPr>
        </p:nvSpPr>
        <p:spPr>
          <a:xfrm>
            <a:off x="304800" y="1143000"/>
            <a:ext cx="8534400" cy="5334000"/>
          </a:xfrm>
        </p:spPr>
        <p:txBody>
          <a:bodyPr>
            <a:normAutofit/>
          </a:bodyPr>
          <a:lstStyle/>
          <a:p>
            <a:r>
              <a:rPr lang="en-US" sz="2000" dirty="0" smtClean="0"/>
              <a:t>peace was considered as the most desired value for school education.</a:t>
            </a:r>
          </a:p>
          <a:p>
            <a:r>
              <a:rPr lang="en-US" sz="2000" dirty="0" smtClean="0"/>
              <a:t>The analysis of NCF 2005, position paper ‘Education for Peace’ and NCERT textbook shows that though it was found that peace was constructed on similar lines in both the documents; contradictions was found at conceptual level understanding of peace.</a:t>
            </a:r>
          </a:p>
          <a:p>
            <a:r>
              <a:rPr lang="en-US" sz="2000" dirty="0" smtClean="0"/>
              <a:t>There exists a major contradiction in the conceptualization of peace with regard to the foundation values in NCF 2005 and position paper ‘Education for peace’. NCF 2005 seems to thrust on the value of harmonious coexistence while talking about tolerance simultaneously; whereas the position paper, ‘Education for peace’ clearly emphasizes ‘tolerance’ as the foundation value for peace.</a:t>
            </a:r>
          </a:p>
          <a:p>
            <a:r>
              <a:rPr lang="en-US" sz="2000" dirty="0" smtClean="0"/>
              <a:t>NCF 2005 proposes that in order to live in culturally diverse society, mere tolerance is not sufficient. Infact, ‘tolerance’ could be problematic goal as it has many negative connotations. </a:t>
            </a:r>
          </a:p>
          <a:p>
            <a:r>
              <a:rPr lang="en-US" sz="2000" dirty="0" smtClean="0"/>
              <a:t>With regard to the concept of peace in India, discussion of Gandhi’s theory of peace is unavoidable.</a:t>
            </a:r>
          </a:p>
          <a:p>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05800" cy="6248400"/>
          </a:xfrm>
        </p:spPr>
        <p:txBody>
          <a:bodyPr>
            <a:noAutofit/>
          </a:bodyPr>
          <a:lstStyle/>
          <a:p>
            <a:r>
              <a:rPr lang="en-US" sz="2000" dirty="0" smtClean="0"/>
              <a:t>The major concepts in Gandhi’s theory of peace are Non-violence, Satyagraha and Sarvodaya.</a:t>
            </a:r>
          </a:p>
          <a:p>
            <a:r>
              <a:rPr lang="en-US" sz="2000" dirty="0" smtClean="0"/>
              <a:t>Non- violence implied </a:t>
            </a:r>
            <a:r>
              <a:rPr lang="en-US" sz="2000" i="1" dirty="0" smtClean="0"/>
              <a:t>ahimsa- complete restrain from violence. Satyagraha means the search for </a:t>
            </a:r>
            <a:r>
              <a:rPr lang="en-US" sz="2000" dirty="0" smtClean="0"/>
              <a:t>truth. Sarvodaya is meant for welfare and good of all. This 'all' includes every one without any distinction of rich and poor, upper or lower, strong and weak, even the good and the bad. </a:t>
            </a:r>
          </a:p>
          <a:p>
            <a:r>
              <a:rPr lang="en-US" sz="2000" dirty="0" smtClean="0"/>
              <a:t>According to Gandhi, the human being plays the most crucial role in development of culture of peace. He called the individual as </a:t>
            </a:r>
            <a:r>
              <a:rPr lang="en-US" sz="2000" i="1" dirty="0" err="1" smtClean="0"/>
              <a:t>Vyakti</a:t>
            </a:r>
            <a:r>
              <a:rPr lang="en-US" sz="2000" i="1" dirty="0" smtClean="0"/>
              <a:t> (in Sanskrit). </a:t>
            </a:r>
            <a:r>
              <a:rPr lang="en-US" sz="2000" i="1" dirty="0" err="1" smtClean="0"/>
              <a:t>Vyakti</a:t>
            </a:r>
            <a:r>
              <a:rPr lang="en-US" sz="2000" i="1" dirty="0" smtClean="0"/>
              <a:t> is the ‘human being of spirit (soul),</a:t>
            </a:r>
            <a:r>
              <a:rPr lang="en-US" sz="2000" dirty="0" smtClean="0"/>
              <a:t> mind, and body - the three dimensional being who is never static, whose 'being' is intrinsically linked with his/her 'becoming'. Therefore, individual (</a:t>
            </a:r>
            <a:r>
              <a:rPr lang="en-US" sz="2000" dirty="0" err="1" smtClean="0"/>
              <a:t>vyakti</a:t>
            </a:r>
            <a:r>
              <a:rPr lang="en-US" sz="2000" dirty="0" smtClean="0"/>
              <a:t>) is the one supreme consideration, with his/her conscience and will, together with his/her reason to affect change’. </a:t>
            </a:r>
          </a:p>
          <a:p>
            <a:r>
              <a:rPr lang="en-US" sz="2000" dirty="0" smtClean="0"/>
              <a:t>Gandhi argued that so as to practice non-violence, the root cause of violence needs to be thrown out from one’s life and one’s environment (social, political and economic life). Nonviolence does not only refer to absence of violent behaviour (as war or conflicts in outer world) rather it also includes the absence of violent thought. Gandhi emphasized that ‘the active state of ahimsa requires you to resist the wrong-doer’ For Gandhi, for peace to sustain, the human mind has to be inclusive not exclusive.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382000" cy="6172200"/>
          </a:xfrm>
        </p:spPr>
        <p:txBody>
          <a:bodyPr>
            <a:normAutofit lnSpcReduction="10000"/>
          </a:bodyPr>
          <a:lstStyle/>
          <a:p>
            <a:r>
              <a:rPr lang="en-US" sz="2000" dirty="0" smtClean="0"/>
              <a:t>For this to attain, Gandhi argued that ‘Satyagraha’ has to be developed as way of life, a way through which one is able to release oneself from the evils and untruth present in one’s own self and in society. The greatest evil in today’s world is the insanity of fragmenting world, and promoting war as a means to develop inter-personal relations of inequality and exploitation.</a:t>
            </a:r>
          </a:p>
          <a:p>
            <a:r>
              <a:rPr lang="en-US" sz="2000" dirty="0" smtClean="0"/>
              <a:t>However, Gandhi emphasized that nonviolence must always be the means as truth is the ultimate end. Gandhi thus developed Satyagraha as ‘a means to create possibilities, to conquer violence and to involve one's self, voluntarily, in acts of ethical existence within the context of relationships transforming them toward a new, restructured and reintegrated pattern’.</a:t>
            </a:r>
          </a:p>
          <a:p>
            <a:r>
              <a:rPr lang="en-US" sz="2000" dirty="0" smtClean="0"/>
              <a:t> The third concept in Gandhi’s theory of peace is Sarvodaya. Sarvodaya implies welfare and good of all. As it has been mentioned earlier, ‘all’ includes everyone without any discrimination. The concept of Sarvodaya calls for self-giving in socially beneficial labour. ‘It reaffirms the concept of trusteeship, and the imperative of service for all. It is also a means for working for economic equality and abolishing room for conflict’ (Bose A.,1981, p. 181). Gandhi envisioned sarvodaya as a fostering economic equity in society, reaching down to the last and the least without ruthless compulsion and violence. Thus, Sarvodaya is meant for equal development of material and moral growth of a human being. </a:t>
            </a:r>
            <a:endParaRPr lang="en-US"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382000" cy="6172200"/>
          </a:xfrm>
        </p:spPr>
        <p:txBody>
          <a:bodyPr>
            <a:normAutofit lnSpcReduction="10000"/>
          </a:bodyPr>
          <a:lstStyle/>
          <a:p>
            <a:r>
              <a:rPr lang="en-US" sz="2000" dirty="0" smtClean="0"/>
              <a:t>The idea of peace emphasis the values of equality, justice and love as foundational values for establishment of peace.</a:t>
            </a:r>
          </a:p>
          <a:p>
            <a:r>
              <a:rPr lang="en-US" sz="2000" b="1" dirty="0" smtClean="0"/>
              <a:t>It is evident that the indigenous concept of peace does not take account of tolerance as foundation value. For situating tolerance in context of peace, its genesis needs to be understood</a:t>
            </a:r>
            <a:r>
              <a:rPr lang="en-US" sz="2000" dirty="0" smtClean="0"/>
              <a:t>.</a:t>
            </a:r>
          </a:p>
          <a:p>
            <a:r>
              <a:rPr lang="en-US" sz="2000" dirty="0" smtClean="0"/>
              <a:t>The earliest conceptualization of tolerance implied religious tolerance.</a:t>
            </a:r>
          </a:p>
          <a:p>
            <a:r>
              <a:rPr lang="en-US" sz="2000" dirty="0" smtClean="0"/>
              <a:t>By the seventeenth century, the nation state was ascribed a revered significance, that required ‘the political regime to limit tolerance to only  those individuals and communities whose beliefs and practices neither contradict nor potentially undermine the spectrum of values that undergird the sacrosanct society of citizens’ (Tyler A., 2008, p. 74).</a:t>
            </a:r>
          </a:p>
          <a:p>
            <a:r>
              <a:rPr lang="en-US" sz="2000" dirty="0" smtClean="0"/>
              <a:t>The modern conceptualization of tolerance was based on the development of an overriding national identity by approving efforts for cultural homogenization.</a:t>
            </a:r>
          </a:p>
          <a:p>
            <a:r>
              <a:rPr lang="en-US" sz="2000" dirty="0" smtClean="0"/>
              <a:t>In post modern times of liberal multiculturalism, ‘tolerance is generally defined as an indifferent subjectivism’ (Ibid,p.77). ‘Indifferent subjective’ implies a non-judgmental attitude towards anyone or any practice. Moreover, a Tolerance was also understood in terms of sociopolitical correctness of any behaviour. Ironically, this kind of tolerance was intolerant of faults like the public expression of grievances, dislikes, and differences with others with regard to their convictions and practices. </a:t>
            </a:r>
            <a:endParaRPr lang="en-US"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05800" cy="6172200"/>
          </a:xfrm>
        </p:spPr>
        <p:txBody>
          <a:bodyPr>
            <a:normAutofit/>
          </a:bodyPr>
          <a:lstStyle/>
          <a:p>
            <a:r>
              <a:rPr lang="en-US" sz="2000" dirty="0" smtClean="0"/>
              <a:t>Throughout these conceptualizations, tolerance has been referred as either something required for securing public order (the fourth century conceptualization); or as something that helps in development of dominant national identity (modern conceptualization); or as an attitude of indifference where one is not expected to express publically his grievances, dislikes or differences with the other’s private ideas of practices (the post modern conceptualization); or as something that includes respect, acceptance and appreciation of rich diversity but within the standards set out in international human rights instrument (UNESCO declaration). </a:t>
            </a:r>
          </a:p>
          <a:p>
            <a:r>
              <a:rPr lang="en-US" sz="2000" b="1" dirty="0" smtClean="0"/>
              <a:t>The most recent conceptualization of tolerance has been provided in the UNESCO (1995). Declaration of Principles of Tolerance.</a:t>
            </a:r>
          </a:p>
          <a:p>
            <a:r>
              <a:rPr lang="en-US" sz="2000" b="1" dirty="0" smtClean="0"/>
              <a:t>‘Article 1- meaning of tolerance</a:t>
            </a:r>
          </a:p>
          <a:p>
            <a:pPr>
              <a:buFont typeface="Wingdings" pitchFamily="2" charset="2"/>
              <a:buChar char="Ø"/>
            </a:pPr>
            <a:r>
              <a:rPr lang="en-US" sz="2000" dirty="0" smtClean="0"/>
              <a:t>1.1 Tolerance is respect, acceptance and appreciation of the rich diversity of our world’s cultures, our forms of expression and ways of being human. It is fostered by knowledge, openness, communication, and freedom of thought, conscience and belief. Tolerance is harmony in difference. It is not only a moral duty; it is also a political and legal requirement. Tolerance, the virtue that makes peace possible, contributes to the replacement of the culture of war by a culture of peace</a:t>
            </a:r>
          </a:p>
          <a:p>
            <a:endParaRPr lang="en-US" sz="20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534400" cy="6477000"/>
          </a:xfrm>
        </p:spPr>
        <p:txBody>
          <a:bodyPr>
            <a:normAutofit/>
          </a:bodyPr>
          <a:lstStyle/>
          <a:p>
            <a:pPr>
              <a:buFont typeface="Wingdings" pitchFamily="2" charset="2"/>
              <a:buChar char="Ø"/>
            </a:pPr>
            <a:r>
              <a:rPr lang="en-US" sz="2000" dirty="0" smtClean="0"/>
              <a:t>1.2 Tolerance is not concession, condescension or indulgence. Tolerance is, above all, an active attitude prompted by recognition of universal human rights and fundamental freedoms of others. In no circumstance can it be used to justify infringements of these fundamental values. Tolerance is to be exercised by individuals, groups and States.</a:t>
            </a:r>
          </a:p>
          <a:p>
            <a:pPr>
              <a:buFont typeface="Wingdings" pitchFamily="2" charset="2"/>
              <a:buChar char="Ø"/>
            </a:pPr>
            <a:r>
              <a:rPr lang="en-US" sz="2000" dirty="0" smtClean="0"/>
              <a:t>1.3 Tolerance is the responsibility that upholds human rights, pluralism (including cultural pluralism), democracy and the rule of law. It involves the rejection of dogmatism and absolutism and affirms the standards set out in international human rights instruments.</a:t>
            </a:r>
          </a:p>
          <a:p>
            <a:pPr>
              <a:buFont typeface="Wingdings" pitchFamily="2" charset="2"/>
              <a:buChar char="Ø"/>
            </a:pPr>
            <a:r>
              <a:rPr lang="en-US" sz="2000" dirty="0" smtClean="0"/>
              <a:t>1.4 Consistent with respect for human rights, the practice of tolerance does not mean toleration of social injustice or the abandonment or weakening of one’s own convictions. It means that one is free to adhere to one’s own convictions and accepts that other adhere to theirs. It means accepting the fact that human beings, naturally diverse in their appearance, situation, speech, behaviour and values, have the right to live in peace and to be as they are. It also means that one’s views are not to be imposed on others’</a:t>
            </a:r>
          </a:p>
          <a:p>
            <a:r>
              <a:rPr lang="en-US" sz="2000" dirty="0" smtClean="0"/>
              <a:t>These conceptions of tolerance pose three major threats to peace. </a:t>
            </a:r>
          </a:p>
          <a:p>
            <a:pPr>
              <a:buFont typeface="Wingdings" pitchFamily="2" charset="2"/>
              <a:buChar char="Ø"/>
            </a:pPr>
            <a:r>
              <a:rPr lang="en-US" sz="2000" dirty="0" smtClean="0"/>
              <a:t>Firstly, the notion of ‘bearing’ implies negativity. This is to say that the act of tolerating entails an effort on the part of individual to desist from</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t>Introduction </a:t>
            </a:r>
            <a:endParaRPr lang="en-US" b="1" dirty="0"/>
          </a:p>
        </p:txBody>
      </p:sp>
      <p:sp>
        <p:nvSpPr>
          <p:cNvPr id="3" name="Content Placeholder 2"/>
          <p:cNvSpPr>
            <a:spLocks noGrp="1"/>
          </p:cNvSpPr>
          <p:nvPr>
            <p:ph idx="1"/>
          </p:nvPr>
        </p:nvSpPr>
        <p:spPr>
          <a:xfrm>
            <a:off x="457200" y="990600"/>
            <a:ext cx="8229600" cy="5638800"/>
          </a:xfrm>
        </p:spPr>
        <p:txBody>
          <a:bodyPr>
            <a:normAutofit fontScale="62500" lnSpcReduction="20000"/>
          </a:bodyPr>
          <a:lstStyle/>
          <a:p>
            <a:pPr algn="ctr">
              <a:buNone/>
            </a:pPr>
            <a:endParaRPr lang="en-US" i="1" dirty="0" smtClean="0"/>
          </a:p>
          <a:p>
            <a:pPr algn="ctr">
              <a:buNone/>
            </a:pPr>
            <a:r>
              <a:rPr lang="en-US" i="1" dirty="0" smtClean="0"/>
              <a:t>‘Peace </a:t>
            </a:r>
            <a:r>
              <a:rPr lang="en-US" i="1" dirty="0"/>
              <a:t>is what the world needs fast</a:t>
            </a:r>
          </a:p>
          <a:p>
            <a:pPr algn="ctr">
              <a:buNone/>
            </a:pPr>
            <a:r>
              <a:rPr lang="en-US" i="1" dirty="0"/>
              <a:t>Peace is required most</a:t>
            </a:r>
          </a:p>
          <a:p>
            <a:pPr algn="ctr">
              <a:buNone/>
            </a:pPr>
            <a:r>
              <a:rPr lang="en-US" i="1" dirty="0"/>
              <a:t>Peace can't come by waging wars</a:t>
            </a:r>
          </a:p>
          <a:p>
            <a:pPr algn="ctr">
              <a:buNone/>
            </a:pPr>
            <a:r>
              <a:rPr lang="en-US" i="1" dirty="0"/>
              <a:t>Peace is born through great efforts!</a:t>
            </a:r>
          </a:p>
          <a:p>
            <a:pPr algn="ctr">
              <a:buNone/>
            </a:pPr>
            <a:r>
              <a:rPr lang="en-US" i="1" dirty="0"/>
              <a:t>Peace can dwell when love prevails</a:t>
            </a:r>
          </a:p>
          <a:p>
            <a:pPr algn="ctr">
              <a:buNone/>
            </a:pPr>
            <a:r>
              <a:rPr lang="en-US" i="1" dirty="0"/>
              <a:t>Peace is the driving force</a:t>
            </a:r>
          </a:p>
          <a:p>
            <a:pPr algn="ctr">
              <a:buNone/>
            </a:pPr>
            <a:r>
              <a:rPr lang="en-US" i="1" dirty="0"/>
              <a:t>Peace must last forever to</a:t>
            </a:r>
          </a:p>
          <a:p>
            <a:pPr algn="ctr">
              <a:buNone/>
            </a:pPr>
            <a:r>
              <a:rPr lang="en-US" i="1" dirty="0"/>
              <a:t>Keep the world love life firstly</a:t>
            </a:r>
          </a:p>
          <a:p>
            <a:pPr algn="ctr">
              <a:buNone/>
            </a:pPr>
            <a:r>
              <a:rPr lang="en-US" i="1" dirty="0"/>
              <a:t>Peace is the priceless wealth much sought</a:t>
            </a:r>
          </a:p>
          <a:p>
            <a:pPr algn="ctr">
              <a:buNone/>
            </a:pPr>
            <a:r>
              <a:rPr lang="en-US" i="1" dirty="0"/>
              <a:t>Peace must start from homes</a:t>
            </a:r>
          </a:p>
          <a:p>
            <a:pPr algn="ctr">
              <a:buNone/>
            </a:pPr>
            <a:r>
              <a:rPr lang="en-US" i="1" dirty="0"/>
              <a:t>Peace must spread through all nations</a:t>
            </a:r>
          </a:p>
          <a:p>
            <a:pPr algn="ctr">
              <a:buNone/>
            </a:pPr>
            <a:r>
              <a:rPr lang="en-US" i="1" dirty="0"/>
              <a:t>And fill hearts and minds of men</a:t>
            </a:r>
          </a:p>
          <a:p>
            <a:pPr algn="ctr">
              <a:buNone/>
            </a:pPr>
            <a:r>
              <a:rPr lang="en-US" i="1" dirty="0"/>
              <a:t>Peace is one that brings progress</a:t>
            </a:r>
          </a:p>
          <a:p>
            <a:pPr algn="ctr">
              <a:buNone/>
            </a:pPr>
            <a:r>
              <a:rPr lang="en-US" i="1" dirty="0"/>
              <a:t>Peace can bridge differences</a:t>
            </a:r>
          </a:p>
          <a:p>
            <a:pPr algn="ctr">
              <a:buNone/>
            </a:pPr>
            <a:r>
              <a:rPr lang="en-US" i="1" dirty="0"/>
              <a:t>Peace is made by dialogues</a:t>
            </a:r>
          </a:p>
          <a:p>
            <a:pPr algn="ctr">
              <a:buNone/>
            </a:pPr>
            <a:r>
              <a:rPr lang="en-US" i="1" dirty="0"/>
              <a:t>Peace is the key to world's </a:t>
            </a:r>
            <a:r>
              <a:rPr lang="en-US" i="1" dirty="0" smtClean="0"/>
              <a:t>happiness’</a:t>
            </a:r>
            <a:endParaRPr lang="en-US" i="1" dirty="0"/>
          </a:p>
          <a:p>
            <a:pPr algn="ctr">
              <a:buNone/>
            </a:pPr>
            <a:r>
              <a:rPr lang="en-US" i="1" dirty="0" smtClean="0"/>
              <a:t>                                                                  Dr </a:t>
            </a:r>
            <a:r>
              <a:rPr lang="en-US" i="1" dirty="0"/>
              <a:t>John Celes (2012)</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248400"/>
          </a:xfrm>
        </p:spPr>
        <p:txBody>
          <a:bodyPr>
            <a:normAutofit/>
          </a:bodyPr>
          <a:lstStyle/>
          <a:p>
            <a:pPr>
              <a:buNone/>
            </a:pPr>
            <a:r>
              <a:rPr lang="en-US" sz="2000" dirty="0" smtClean="0"/>
              <a:t>      conveying his/her objection to the existence of any phenomenon, which he/she finds difficult to bear. </a:t>
            </a:r>
          </a:p>
          <a:p>
            <a:pPr>
              <a:buFont typeface="Wingdings" pitchFamily="2" charset="2"/>
              <a:buChar char="Ø"/>
            </a:pPr>
            <a:r>
              <a:rPr lang="en-US" sz="2000" dirty="0" smtClean="0"/>
              <a:t>Secondly, the tolerance denotes an unequal relationship. This is to imply that the subject tolerating is inherently not equal to the object being tolerated. Thus, it maintains power hierarchy and perpetuates inequalities. </a:t>
            </a:r>
          </a:p>
          <a:p>
            <a:pPr>
              <a:buFont typeface="Wingdings" pitchFamily="2" charset="2"/>
              <a:buChar char="Ø"/>
            </a:pPr>
            <a:r>
              <a:rPr lang="en-US" sz="2000" dirty="0" smtClean="0"/>
              <a:t>Thirdly, the modern and post modern concept of tolerance demands individuals to give up their cultural identities either for societal  unity or  establishing universal sameness.</a:t>
            </a:r>
          </a:p>
          <a:p>
            <a:pPr>
              <a:buFont typeface="Wingdings" pitchFamily="2" charset="2"/>
              <a:buChar char="Ø"/>
            </a:pPr>
            <a:r>
              <a:rPr lang="en-US" sz="2000" dirty="0" smtClean="0"/>
              <a:t>In this way, tolerance is directed towards forming societal uniformity and consolidation of power in sovereignty. More so, this conceptualization negates the second order association of individuals by promoting the sense of overriding state/nation identity. Similarly, the tolerances in post modern times, community or cultural identities are indeed sacrificed for the promotion of universal sameness that regards true differences as irrelevant. Unfortunately, UNESCO Documents advanced the idea of ‘tolerance’ as the foundational value for peace without deconstructing the concept of ‘tolerance’.</a:t>
            </a:r>
          </a:p>
          <a:p>
            <a:pPr>
              <a:buFont typeface="Wingdings" pitchFamily="2" charset="2"/>
              <a:buChar char="Ø"/>
            </a:pPr>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a:bodyPr>
          <a:lstStyle/>
          <a:p>
            <a:r>
              <a:rPr lang="en-US" sz="2000" dirty="0" smtClean="0"/>
              <a:t>The Gandhian theory of peace, Rabindranath idea of peace takes account of the importance of equality and justice for sustaining peace in society. However, in place of tolerance, they emphasized the value of love. Love as value has a positive connotation. It is aimed towards inner transformation of the opponent. It is aimed to foster the feeling of brotherhood among the humankind.</a:t>
            </a:r>
          </a:p>
          <a:p>
            <a:endParaRPr lang="en-US" sz="2000" dirty="0" smtClean="0"/>
          </a:p>
          <a:p>
            <a:pPr algn="ctr">
              <a:buNone/>
            </a:pPr>
            <a:r>
              <a:rPr lang="en-US" sz="2000" dirty="0" smtClean="0"/>
              <a:t>Gandhian Model of Peace </a:t>
            </a:r>
          </a:p>
          <a:p>
            <a:pPr algn="ctr">
              <a:buNone/>
            </a:pPr>
            <a:endParaRPr lang="en-US" sz="2000" dirty="0" smtClean="0"/>
          </a:p>
          <a:p>
            <a:endParaRPr lang="en-US" sz="2000" dirty="0" smtClean="0"/>
          </a:p>
          <a:p>
            <a:endParaRPr lang="en-US" sz="2000" dirty="0" smtClean="0"/>
          </a:p>
          <a:p>
            <a:endParaRPr lang="en-US" sz="2000" dirty="0" smtClean="0"/>
          </a:p>
          <a:p>
            <a:endParaRPr lang="en-US" sz="2000" dirty="0"/>
          </a:p>
        </p:txBody>
      </p:sp>
      <p:graphicFrame>
        <p:nvGraphicFramePr>
          <p:cNvPr id="6" name="Diagram 5"/>
          <p:cNvGraphicFramePr/>
          <p:nvPr/>
        </p:nvGraphicFramePr>
        <p:xfrm>
          <a:off x="1447800" y="3276600"/>
          <a:ext cx="6096000" cy="304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05800" cy="6248400"/>
          </a:xfrm>
        </p:spPr>
        <p:txBody>
          <a:bodyPr>
            <a:normAutofit/>
          </a:bodyPr>
          <a:lstStyle/>
          <a:p>
            <a:r>
              <a:rPr lang="en-US" sz="2000" dirty="0" smtClean="0"/>
              <a:t>UNESCO Declaration of Principles of Tolerance Article 2- State Level</a:t>
            </a:r>
          </a:p>
          <a:p>
            <a:pPr>
              <a:buNone/>
            </a:pPr>
            <a:r>
              <a:rPr lang="en-US" sz="2000" dirty="0" smtClean="0"/>
              <a:t>        2.3 It is essential for international harmony that individuals, communities and nations accept and respect the multicultural character of the human family. Without tolerance there can be no peace, and without peace there can be no development or democracy’ (p.9).</a:t>
            </a:r>
          </a:p>
          <a:p>
            <a:pPr>
              <a:buNone/>
            </a:pPr>
            <a:r>
              <a:rPr lang="en-US" sz="2000" dirty="0" smtClean="0"/>
              <a:t>                                   </a:t>
            </a:r>
          </a:p>
          <a:p>
            <a:pPr>
              <a:buNone/>
            </a:pPr>
            <a:r>
              <a:rPr lang="en-US" sz="2000" b="1" dirty="0" smtClean="0"/>
              <a:t>                                                    UN Model of Peace </a:t>
            </a:r>
          </a:p>
          <a:p>
            <a:pPr>
              <a:buNone/>
            </a:pPr>
            <a:endParaRPr lang="en-US" sz="2000" dirty="0" smtClean="0"/>
          </a:p>
          <a:p>
            <a:pPr>
              <a:buNone/>
            </a:pPr>
            <a:endParaRPr lang="en-US" sz="2000" dirty="0"/>
          </a:p>
        </p:txBody>
      </p:sp>
      <p:graphicFrame>
        <p:nvGraphicFramePr>
          <p:cNvPr id="4" name="Diagram 3"/>
          <p:cNvGraphicFramePr/>
          <p:nvPr/>
        </p:nvGraphicFramePr>
        <p:xfrm>
          <a:off x="1524000" y="3124200"/>
          <a:ext cx="6096000" cy="312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534400" cy="6400800"/>
          </a:xfrm>
        </p:spPr>
        <p:txBody>
          <a:bodyPr>
            <a:normAutofit fontScale="92500" lnSpcReduction="10000"/>
          </a:bodyPr>
          <a:lstStyle/>
          <a:p>
            <a:pPr algn="ctr">
              <a:buNone/>
            </a:pPr>
            <a:r>
              <a:rPr lang="en-US" sz="2000" dirty="0" smtClean="0"/>
              <a:t>NCF 2005 and Position Paper ‘Education for Peace’ Model of Peace</a:t>
            </a:r>
          </a:p>
          <a:p>
            <a:pPr>
              <a:buNone/>
            </a:pPr>
            <a:r>
              <a:rPr lang="en-US" sz="2000" dirty="0" smtClean="0"/>
              <a:t> </a:t>
            </a:r>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endParaRPr lang="en-US" sz="2000" dirty="0" smtClean="0"/>
          </a:p>
          <a:p>
            <a:r>
              <a:rPr lang="en-US" sz="2200" dirty="0" smtClean="0"/>
              <a:t>It is evident that the position paper Education for peace and NCF 2005 clearly borrows the western concept of peace which emphasizes tolerance as a foundation value for developing peace as a way of life. Though Gandhi presents a more comprehensive and good understanding of peace; UN approach to peace education is followed in the National Curriculum documents like NCF 2005, position paper. The psychological and colonial myopia of Indian educationists was clearly evident. The Gandhian concept of peace promotes love as a value to live in an environment with deep-rooted diversities of various kinds.</a:t>
            </a:r>
          </a:p>
          <a:p>
            <a:pPr>
              <a:buNone/>
            </a:pPr>
            <a:endParaRPr lang="en-US" sz="2000" dirty="0"/>
          </a:p>
        </p:txBody>
      </p:sp>
      <p:graphicFrame>
        <p:nvGraphicFramePr>
          <p:cNvPr id="4" name="Diagram 3"/>
          <p:cNvGraphicFramePr/>
          <p:nvPr/>
        </p:nvGraphicFramePr>
        <p:xfrm>
          <a:off x="1524000" y="1143000"/>
          <a:ext cx="6096000" cy="2971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15000"/>
          </a:xfrm>
        </p:spPr>
        <p:txBody>
          <a:bodyPr>
            <a:normAutofit/>
          </a:bodyPr>
          <a:lstStyle/>
          <a:p>
            <a:r>
              <a:rPr lang="en-US" sz="2000" dirty="0" smtClean="0"/>
              <a:t>But the writers of National curriculum documents adhere to the value of tolerance. Some Indian educationists believe that tolerance can be first step towards initiating dialogue. However, I would argue that appreciation of differences and diversity is the first step towards initiating dialogue and not tolerance. NCF 2005 acknowledges this fact but is unable to argue for more suitable value so as to live in culturally diverse environment.</a:t>
            </a:r>
            <a:endParaRPr lang="en-US"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endParaRPr lang="en-US" dirty="0"/>
          </a:p>
        </p:txBody>
      </p:sp>
      <p:sp>
        <p:nvSpPr>
          <p:cNvPr id="3" name="Content Placeholder 2"/>
          <p:cNvSpPr>
            <a:spLocks noGrp="1"/>
          </p:cNvSpPr>
          <p:nvPr>
            <p:ph idx="1"/>
          </p:nvPr>
        </p:nvSpPr>
        <p:spPr/>
        <p:txBody>
          <a:bodyPr>
            <a:normAutofit/>
          </a:bodyPr>
          <a:lstStyle/>
          <a:p>
            <a:r>
              <a:rPr lang="en-US" sz="2000" dirty="0" smtClean="0"/>
              <a:t>The analysis of the documents revealed that the incorporation of ‘peace’ as value is influenced by the United Nations’ conception of peace.</a:t>
            </a:r>
          </a:p>
          <a:p>
            <a:r>
              <a:rPr lang="en-US" sz="2000" dirty="0" smtClean="0"/>
              <a:t>NCF 2005 argued for a value which is more than mere tolerance, whereas the position paper emphasized the ‘tolerance’ as the foundational value for peace. ‘Tolerance’ is not considered as a foundational value in the indigenous conception of peace (given by Gandhi, Tagore). Rather, it the value ‘love’ which is present in Indian concept of peace. ‘Tolerance’ acts an integral value in UN concept of peace. The similarity between conceptualization of peace in UN documents on one hand, and NCF 2005 and position paper on ‘Education for Peace’ on the other revealed that the concept of peace was taken from the United Nations’ concept of peace. </a:t>
            </a:r>
            <a:endParaRPr 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05800" cy="6172200"/>
          </a:xfrm>
        </p:spPr>
        <p:txBody>
          <a:bodyPr>
            <a:normAutofit lnSpcReduction="10000"/>
          </a:bodyPr>
          <a:lstStyle/>
          <a:p>
            <a:r>
              <a:rPr lang="en-US" sz="2000" dirty="0"/>
              <a:t>Peace is the state of harmony characterized by lack of violence, conflict behaviors and </a:t>
            </a:r>
            <a:r>
              <a:rPr lang="en-US" sz="2000" dirty="0" smtClean="0"/>
              <a:t>the freedom </a:t>
            </a:r>
            <a:r>
              <a:rPr lang="en-US" sz="2000" dirty="0"/>
              <a:t>from fear of violence. Commonly understood as the absence </a:t>
            </a:r>
            <a:r>
              <a:rPr lang="en-US" sz="2000" dirty="0" smtClean="0"/>
              <a:t>of resentment </a:t>
            </a:r>
            <a:r>
              <a:rPr lang="en-US" sz="2000" dirty="0"/>
              <a:t>and vengeance, peace also suggests sincere attempts at reconciliation, the </a:t>
            </a:r>
            <a:r>
              <a:rPr lang="en-US" sz="2000" dirty="0" smtClean="0"/>
              <a:t>existence of </a:t>
            </a:r>
            <a:r>
              <a:rPr lang="en-US" sz="2000" dirty="0"/>
              <a:t>congenial interpersonal or intergroup relationships, prosperity in matters of social or </a:t>
            </a:r>
            <a:r>
              <a:rPr lang="en-US" sz="2000" dirty="0" smtClean="0"/>
              <a:t>economic welfare</a:t>
            </a:r>
            <a:r>
              <a:rPr lang="en-US" sz="2000" dirty="0"/>
              <a:t>, the establishment of equality, and a working political order that serves the true </a:t>
            </a:r>
            <a:r>
              <a:rPr lang="en-US" sz="2000" dirty="0" smtClean="0"/>
              <a:t>interests of </a:t>
            </a:r>
            <a:r>
              <a:rPr lang="en-US" sz="2000" dirty="0"/>
              <a:t>all</a:t>
            </a:r>
            <a:r>
              <a:rPr lang="en-US" sz="2000" dirty="0" smtClean="0"/>
              <a:t>.</a:t>
            </a:r>
          </a:p>
          <a:p>
            <a:r>
              <a:rPr lang="en-US" sz="2000" dirty="0"/>
              <a:t>We are living in a state of flux where peaceful coexistence has become a question of </a:t>
            </a:r>
            <a:r>
              <a:rPr lang="en-US" sz="2000" dirty="0" smtClean="0"/>
              <a:t>polity, communal </a:t>
            </a:r>
            <a:r>
              <a:rPr lang="en-US" sz="2000" dirty="0"/>
              <a:t>harmony and human accord</a:t>
            </a:r>
            <a:r>
              <a:rPr lang="en-US" sz="2000" dirty="0" smtClean="0"/>
              <a:t>.</a:t>
            </a:r>
            <a:r>
              <a:rPr lang="en-US" sz="2000" dirty="0"/>
              <a:t> There is a loss of harmony in human contact and context. World is becoming individual </a:t>
            </a:r>
            <a:r>
              <a:rPr lang="en-US" sz="2000" dirty="0" smtClean="0"/>
              <a:t>centric. There </a:t>
            </a:r>
            <a:r>
              <a:rPr lang="en-US" sz="2000" dirty="0"/>
              <a:t>seems to be a loss of feeling of oneness, sharing and brotherhood.</a:t>
            </a:r>
            <a:endParaRPr lang="en-US" sz="2000" dirty="0" smtClean="0"/>
          </a:p>
          <a:p>
            <a:r>
              <a:rPr lang="en-US" sz="2000" dirty="0"/>
              <a:t>The concept of peaceful coexistence needs to be resurrected and imbibed in </a:t>
            </a:r>
            <a:r>
              <a:rPr lang="en-US" sz="2000" dirty="0" smtClean="0"/>
              <a:t>upcoming generations</a:t>
            </a:r>
            <a:r>
              <a:rPr lang="en-US" sz="2000" dirty="0"/>
              <a:t>. Initiatives could be taken to help citizens to accept and appreciate the diversity, </a:t>
            </a:r>
            <a:r>
              <a:rPr lang="en-US" sz="2000" dirty="0" smtClean="0"/>
              <a:t>coexist in </a:t>
            </a:r>
            <a:r>
              <a:rPr lang="en-US" sz="2000" dirty="0"/>
              <a:t>harmony with people, groups and nature, and work towards mutual growth </a:t>
            </a:r>
            <a:r>
              <a:rPr lang="en-US" sz="2000" dirty="0" smtClean="0"/>
              <a:t>and development</a:t>
            </a:r>
            <a:r>
              <a:rPr lang="en-US" sz="2000" dirty="0"/>
              <a:t>. In the context of depleting conditions of peace, it is necessary to use all </a:t>
            </a:r>
            <a:r>
              <a:rPr lang="en-US" sz="2000" dirty="0" smtClean="0"/>
              <a:t>the socialisation and developmental </a:t>
            </a:r>
            <a:r>
              <a:rPr lang="en-US" sz="2000" dirty="0"/>
              <a:t>forums, spaces and tools to promote values for peace. </a:t>
            </a:r>
            <a:r>
              <a:rPr lang="en-US" sz="2000" dirty="0" smtClean="0"/>
              <a:t>Peace, therefore</a:t>
            </a:r>
            <a:r>
              <a:rPr lang="en-US" sz="2000" dirty="0"/>
              <a:t>, has been enshrined as one of the major values in recent education policy papers </a:t>
            </a:r>
            <a:r>
              <a:rPr lang="en-US" sz="2000" dirty="0" smtClean="0"/>
              <a:t>and textbooks</a:t>
            </a:r>
            <a:r>
              <a:rPr lang="en-US" sz="2000" dirty="0"/>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05800" cy="6096000"/>
          </a:xfrm>
        </p:spPr>
        <p:txBody>
          <a:bodyPr>
            <a:normAutofit/>
          </a:bodyPr>
          <a:lstStyle/>
          <a:p>
            <a:pPr>
              <a:buFont typeface="Wingdings" pitchFamily="2" charset="2"/>
              <a:buChar char="v"/>
            </a:pPr>
            <a:r>
              <a:rPr lang="en-US" sz="2400" b="1" dirty="0"/>
              <a:t>‘Peace’ in Value Education Discourse in Post independent </a:t>
            </a:r>
            <a:r>
              <a:rPr lang="en-US" sz="2400" b="1" dirty="0" smtClean="0"/>
              <a:t>India</a:t>
            </a:r>
          </a:p>
          <a:p>
            <a:r>
              <a:rPr lang="en-US" sz="2000" dirty="0"/>
              <a:t>Major shifts in value education discourse have been noted with regard to the values that </a:t>
            </a:r>
            <a:r>
              <a:rPr lang="en-US" sz="2000" dirty="0" smtClean="0"/>
              <a:t>have been </a:t>
            </a:r>
            <a:r>
              <a:rPr lang="en-US" sz="2000" dirty="0"/>
              <a:t>emphasized in different educational policy papers since independence. Different sets </a:t>
            </a:r>
            <a:r>
              <a:rPr lang="en-US" sz="2000" dirty="0" smtClean="0"/>
              <a:t>of values </a:t>
            </a:r>
            <a:r>
              <a:rPr lang="en-US" sz="2000" dirty="0"/>
              <a:t>have been underscored at different times in all national curriculum frameworks that </a:t>
            </a:r>
            <a:r>
              <a:rPr lang="en-US" sz="2000" dirty="0" smtClean="0"/>
              <a:t>have been </a:t>
            </a:r>
            <a:r>
              <a:rPr lang="en-US" sz="2000" dirty="0"/>
              <a:t>formulated till date</a:t>
            </a:r>
            <a:r>
              <a:rPr lang="en-US" sz="2000" dirty="0" smtClean="0"/>
              <a:t>.</a:t>
            </a:r>
          </a:p>
          <a:p>
            <a:r>
              <a:rPr lang="en-US" sz="2000" dirty="0" smtClean="0"/>
              <a:t>Four National </a:t>
            </a:r>
            <a:r>
              <a:rPr lang="en-US" sz="2000" dirty="0"/>
              <a:t>C</a:t>
            </a:r>
            <a:r>
              <a:rPr lang="en-US" sz="2000" dirty="0" smtClean="0"/>
              <a:t>urriculum Frameworks have been developed till date which are The Curriculum for  the ten Year school (1975), National Curriculum Framework (1988), NCF 2000 and the latest was developed in 2005.</a:t>
            </a:r>
          </a:p>
          <a:p>
            <a:r>
              <a:rPr lang="en-US" sz="2000" dirty="0" smtClean="0"/>
              <a:t> </a:t>
            </a:r>
            <a:r>
              <a:rPr lang="en-US" sz="2000" dirty="0"/>
              <a:t>The shift in emphasis for different kinds of </a:t>
            </a:r>
            <a:r>
              <a:rPr lang="en-US" sz="2000" dirty="0" smtClean="0"/>
              <a:t>values is </a:t>
            </a:r>
            <a:r>
              <a:rPr lang="en-US" sz="2000" dirty="0"/>
              <a:t>evident. </a:t>
            </a:r>
            <a:r>
              <a:rPr lang="en-US" sz="2000" dirty="0" smtClean="0"/>
              <a:t>The </a:t>
            </a:r>
            <a:r>
              <a:rPr lang="en-US" sz="2000" dirty="0"/>
              <a:t>diagrammatic representation of transition in nature of values </a:t>
            </a:r>
            <a:r>
              <a:rPr lang="en-US" sz="2000" dirty="0" smtClean="0"/>
              <a:t>since 1975 </a:t>
            </a:r>
            <a:r>
              <a:rPr lang="en-US" sz="2000" dirty="0"/>
              <a:t>presented below</a:t>
            </a:r>
            <a:r>
              <a:rPr lang="en-US" sz="2000" dirty="0" smtClean="0"/>
              <a:t>:</a:t>
            </a:r>
          </a:p>
          <a:p>
            <a:pPr>
              <a:buNone/>
            </a:pPr>
            <a:endParaRPr lang="en-US" sz="2000" dirty="0"/>
          </a:p>
        </p:txBody>
      </p:sp>
      <p:graphicFrame>
        <p:nvGraphicFramePr>
          <p:cNvPr id="4" name="Diagram 3"/>
          <p:cNvGraphicFramePr/>
          <p:nvPr/>
        </p:nvGraphicFramePr>
        <p:xfrm>
          <a:off x="1524000" y="4876800"/>
          <a:ext cx="6096000" cy="160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82000" cy="6096000"/>
          </a:xfrm>
        </p:spPr>
        <p:txBody>
          <a:bodyPr>
            <a:normAutofit/>
          </a:bodyPr>
          <a:lstStyle/>
          <a:p>
            <a:r>
              <a:rPr lang="en-US" sz="2000" dirty="0" smtClean="0"/>
              <a:t>With this transition in value education discourse, the meaning and importance of peace has also changed. In the first and second National Curriculum Frameworks (1975</a:t>
            </a:r>
            <a:r>
              <a:rPr lang="en-US" sz="2000" dirty="0"/>
              <a:t>and 1988</a:t>
            </a:r>
            <a:r>
              <a:rPr lang="en-US" sz="2000" dirty="0" smtClean="0"/>
              <a:t>), peace was only considered as the political condition that fosters international relations. In the third National Curriculum Framework, peace was understood as a major universal value. It was emphasized for spiritual development of an individual. NCF 2005 underscored the democratic values while constructing peace as one of the major democratic values. </a:t>
            </a:r>
            <a:endParaRPr lang="en-US" sz="2000" dirty="0"/>
          </a:p>
        </p:txBody>
      </p:sp>
      <p:graphicFrame>
        <p:nvGraphicFramePr>
          <p:cNvPr id="4" name="Diagram 3"/>
          <p:cNvGraphicFramePr/>
          <p:nvPr/>
        </p:nvGraphicFramePr>
        <p:xfrm>
          <a:off x="914400" y="3200400"/>
          <a:ext cx="7467600" cy="281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Rationale of the study</a:t>
            </a:r>
            <a:endParaRPr lang="en-US" dirty="0"/>
          </a:p>
        </p:txBody>
      </p:sp>
      <p:sp>
        <p:nvSpPr>
          <p:cNvPr id="3" name="Content Placeholder 2"/>
          <p:cNvSpPr>
            <a:spLocks noGrp="1"/>
          </p:cNvSpPr>
          <p:nvPr>
            <p:ph idx="1"/>
          </p:nvPr>
        </p:nvSpPr>
        <p:spPr>
          <a:xfrm>
            <a:off x="457200" y="1219200"/>
            <a:ext cx="8229600" cy="5334000"/>
          </a:xfrm>
        </p:spPr>
        <p:txBody>
          <a:bodyPr>
            <a:normAutofit/>
          </a:bodyPr>
          <a:lstStyle/>
          <a:p>
            <a:r>
              <a:rPr lang="en-US" sz="2000" dirty="0"/>
              <a:t>The shift in value education discourse since independence, both in respect to value in general </a:t>
            </a:r>
            <a:r>
              <a:rPr lang="en-US" sz="2000" dirty="0" smtClean="0"/>
              <a:t>and peace </a:t>
            </a:r>
            <a:r>
              <a:rPr lang="en-US" sz="2000" dirty="0"/>
              <a:t>in specific is noted in review of national curriculum frameworks since the year 1975. </a:t>
            </a:r>
            <a:r>
              <a:rPr lang="en-US" sz="2000" dirty="0" smtClean="0"/>
              <a:t>The shifts </a:t>
            </a:r>
            <a:r>
              <a:rPr lang="en-US" sz="2000" dirty="0"/>
              <a:t>in understanding of peace as a necessary condition of international cooperation (in </a:t>
            </a:r>
            <a:r>
              <a:rPr lang="en-US" sz="2000" dirty="0" smtClean="0"/>
              <a:t>NCF 1975 </a:t>
            </a:r>
            <a:r>
              <a:rPr lang="en-US" sz="2000" dirty="0"/>
              <a:t>&amp;1988) to universal value in NCF 2000 to </a:t>
            </a:r>
            <a:r>
              <a:rPr lang="en-US" sz="2000" dirty="0" smtClean="0"/>
              <a:t>democratic value </a:t>
            </a:r>
            <a:r>
              <a:rPr lang="en-US" sz="2000" dirty="0"/>
              <a:t>in NCF 2005. It was, </a:t>
            </a:r>
            <a:r>
              <a:rPr lang="en-US" sz="2000" dirty="0" smtClean="0"/>
              <a:t>though, intriguing </a:t>
            </a:r>
            <a:r>
              <a:rPr lang="en-US" sz="2000" dirty="0"/>
              <a:t>to note that peace emerged as the dominant value against all other democratic </a:t>
            </a:r>
            <a:r>
              <a:rPr lang="en-US" sz="2000" dirty="0" smtClean="0"/>
              <a:t>values of </a:t>
            </a:r>
            <a:r>
              <a:rPr lang="en-US" sz="2000" dirty="0"/>
              <a:t>equality, justice, freedom and so on. In context of changing conception of peace in </a:t>
            </a:r>
            <a:r>
              <a:rPr lang="en-US" sz="2000" dirty="0" smtClean="0"/>
              <a:t>national curriculum </a:t>
            </a:r>
            <a:r>
              <a:rPr lang="en-US" sz="2000" dirty="0"/>
              <a:t>documents over the years; the present study attempts to examine the </a:t>
            </a:r>
            <a:r>
              <a:rPr lang="en-US" sz="2000" dirty="0" smtClean="0"/>
              <a:t>present conceptualization </a:t>
            </a:r>
            <a:r>
              <a:rPr lang="en-US" sz="2000" dirty="0"/>
              <a:t>of ‘peace’ as value with the help of following research </a:t>
            </a:r>
            <a:r>
              <a:rPr lang="en-US" sz="2000" dirty="0" smtClean="0"/>
              <a:t>questions. </a:t>
            </a:r>
          </a:p>
          <a:p>
            <a:pPr marL="457200" indent="-457200">
              <a:buFont typeface="+mj-lt"/>
              <a:buAutoNum type="arabicPeriod"/>
            </a:pPr>
            <a:r>
              <a:rPr lang="en-US" sz="2000" dirty="0"/>
              <a:t>What is ‘peace’ as value and how peace has been conceptualized in NCF </a:t>
            </a:r>
            <a:r>
              <a:rPr lang="en-US" sz="2000" dirty="0" smtClean="0"/>
              <a:t>2005and NCERT </a:t>
            </a:r>
            <a:r>
              <a:rPr lang="en-US" sz="2000" dirty="0"/>
              <a:t>Position Paper on ‘Education for Peace’?</a:t>
            </a:r>
          </a:p>
          <a:p>
            <a:pPr marL="457200" indent="-457200">
              <a:buFont typeface="+mj-lt"/>
              <a:buAutoNum type="arabicPeriod"/>
            </a:pPr>
            <a:r>
              <a:rPr lang="en-US" sz="2000" dirty="0"/>
              <a:t> What content coverage is been given to the value ‘peace’?</a:t>
            </a:r>
          </a:p>
          <a:p>
            <a:pPr marL="457200" indent="-457200">
              <a:buFont typeface="+mj-lt"/>
              <a:buAutoNum type="arabicPeriod"/>
            </a:pPr>
            <a:r>
              <a:rPr lang="en-US" sz="2000" dirty="0"/>
              <a:t> How peace has been represented in NCERT </a:t>
            </a:r>
            <a:r>
              <a:rPr lang="en-US" sz="2000" dirty="0" smtClean="0"/>
              <a:t>Textbook? </a:t>
            </a:r>
            <a:endParaRPr 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Methodology </a:t>
            </a:r>
            <a:endParaRPr lang="en-US" b="1" dirty="0"/>
          </a:p>
        </p:txBody>
      </p:sp>
      <p:sp>
        <p:nvSpPr>
          <p:cNvPr id="3" name="Content Placeholder 2"/>
          <p:cNvSpPr>
            <a:spLocks noGrp="1"/>
          </p:cNvSpPr>
          <p:nvPr>
            <p:ph idx="1"/>
          </p:nvPr>
        </p:nvSpPr>
        <p:spPr>
          <a:xfrm>
            <a:off x="457200" y="1143000"/>
            <a:ext cx="8305800" cy="5486400"/>
          </a:xfrm>
        </p:spPr>
        <p:txBody>
          <a:bodyPr>
            <a:normAutofit lnSpcReduction="10000"/>
          </a:bodyPr>
          <a:lstStyle/>
          <a:p>
            <a:r>
              <a:rPr lang="en-US" sz="2000" dirty="0"/>
              <a:t>For the present study, </a:t>
            </a:r>
            <a:r>
              <a:rPr lang="en-US" sz="2000" dirty="0" smtClean="0"/>
              <a:t> Content </a:t>
            </a:r>
            <a:r>
              <a:rPr lang="en-US" sz="2000" dirty="0"/>
              <a:t>analysis and Foucauldian discourse analysis </a:t>
            </a:r>
            <a:r>
              <a:rPr lang="en-US" sz="2000" dirty="0" smtClean="0"/>
              <a:t>has been </a:t>
            </a:r>
            <a:r>
              <a:rPr lang="en-US" sz="2000" dirty="0"/>
              <a:t>used as </a:t>
            </a:r>
            <a:r>
              <a:rPr lang="en-US" sz="2000" dirty="0" smtClean="0"/>
              <a:t>tools to </a:t>
            </a:r>
            <a:r>
              <a:rPr lang="en-US" sz="2000" dirty="0"/>
              <a:t>analyze data</a:t>
            </a:r>
            <a:r>
              <a:rPr lang="en-US" sz="2000" dirty="0" smtClean="0"/>
              <a:t>.</a:t>
            </a:r>
          </a:p>
          <a:p>
            <a:r>
              <a:rPr lang="en-US" sz="2000" dirty="0"/>
              <a:t>Discourse analysis is primarily concerned with the role of language in construction of </a:t>
            </a:r>
            <a:r>
              <a:rPr lang="en-US" sz="2000" dirty="0" smtClean="0"/>
              <a:t>social reality</a:t>
            </a:r>
            <a:r>
              <a:rPr lang="en-US" sz="2000" dirty="0"/>
              <a:t>. James Paul Gee (2001) argued that discourse implies ‘language in use’. He argued </a:t>
            </a:r>
            <a:r>
              <a:rPr lang="en-US" sz="2000" dirty="0" smtClean="0"/>
              <a:t>that ‘Language </a:t>
            </a:r>
            <a:r>
              <a:rPr lang="en-US" sz="2000" dirty="0"/>
              <a:t>has a magical property: when we speak or write we craft what we have to say to </a:t>
            </a:r>
            <a:r>
              <a:rPr lang="en-US" sz="2000" dirty="0" smtClean="0"/>
              <a:t>fit the </a:t>
            </a:r>
            <a:r>
              <a:rPr lang="en-US" sz="2000" dirty="0"/>
              <a:t>situation or context in which we are communicating. But, at the </a:t>
            </a:r>
            <a:r>
              <a:rPr lang="en-US" sz="2000" dirty="0" smtClean="0"/>
              <a:t>same time</a:t>
            </a:r>
            <a:r>
              <a:rPr lang="en-US" sz="2000" dirty="0"/>
              <a:t>, how we speak </a:t>
            </a:r>
            <a:r>
              <a:rPr lang="en-US" sz="2000" dirty="0" smtClean="0"/>
              <a:t>or write </a:t>
            </a:r>
            <a:r>
              <a:rPr lang="en-US" sz="2000" dirty="0"/>
              <a:t>creates that very situation or context’ (p.11</a:t>
            </a:r>
            <a:r>
              <a:rPr lang="en-US" sz="2000" dirty="0" smtClean="0"/>
              <a:t>).</a:t>
            </a:r>
            <a:r>
              <a:rPr lang="en-US" sz="2000" dirty="0"/>
              <a:t> Thus, language functions as a tool to </a:t>
            </a:r>
            <a:r>
              <a:rPr lang="en-US" sz="2000" dirty="0" smtClean="0"/>
              <a:t>assist individuals</a:t>
            </a:r>
            <a:r>
              <a:rPr lang="en-US" sz="2000" dirty="0"/>
              <a:t>’ performances in social activities while affiliating their actions within cultures </a:t>
            </a:r>
            <a:r>
              <a:rPr lang="en-US" sz="2000" dirty="0" smtClean="0"/>
              <a:t>and social </a:t>
            </a:r>
            <a:r>
              <a:rPr lang="en-US" sz="2000" dirty="0"/>
              <a:t>groups and institutions. He maintained that language is not neutral rather is </a:t>
            </a:r>
            <a:r>
              <a:rPr lang="en-US" sz="2000" dirty="0" smtClean="0"/>
              <a:t>everywhere and </a:t>
            </a:r>
            <a:r>
              <a:rPr lang="en-US" sz="2000" dirty="0"/>
              <a:t>always political</a:t>
            </a:r>
            <a:r>
              <a:rPr lang="en-US" sz="2000" dirty="0" smtClean="0"/>
              <a:t>.</a:t>
            </a:r>
          </a:p>
          <a:p>
            <a:r>
              <a:rPr lang="en-US" sz="2000" b="1" dirty="0" smtClean="0"/>
              <a:t>Michel Foucault on discourse </a:t>
            </a:r>
          </a:p>
          <a:p>
            <a:pPr>
              <a:buFont typeface="Wingdings" pitchFamily="2" charset="2"/>
              <a:buChar char="Ø"/>
            </a:pPr>
            <a:r>
              <a:rPr lang="en-US" sz="2000" dirty="0"/>
              <a:t>For Foucault, discourse (or discourses) is those bodies of knowledge that inform us with </a:t>
            </a:r>
            <a:r>
              <a:rPr lang="en-US" sz="2000" dirty="0" smtClean="0"/>
              <a:t>what can </a:t>
            </a:r>
            <a:r>
              <a:rPr lang="en-US" sz="2000" dirty="0"/>
              <a:t>be said, written, thought about any given social object, phenomena or practice within </a:t>
            </a:r>
            <a:r>
              <a:rPr lang="en-US" sz="2000" dirty="0" smtClean="0"/>
              <a:t>a given </a:t>
            </a:r>
            <a:r>
              <a:rPr lang="en-US" sz="2000" dirty="0"/>
              <a:t>historical period. Thus, a discourse is what constraints and enables our ways of </a:t>
            </a:r>
            <a:r>
              <a:rPr lang="en-US" sz="2000" dirty="0" smtClean="0"/>
              <a:t>writing, speaking </a:t>
            </a:r>
            <a:r>
              <a:rPr lang="en-US" sz="2000" dirty="0"/>
              <a:t>and thinking at any given point within the constraints of specific time and </a:t>
            </a:r>
            <a:r>
              <a:rPr lang="en-US" sz="2000" dirty="0" smtClean="0"/>
              <a:t>space.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05800" cy="6172200"/>
          </a:xfrm>
        </p:spPr>
        <p:txBody>
          <a:bodyPr>
            <a:normAutofit fontScale="92500" lnSpcReduction="20000"/>
          </a:bodyPr>
          <a:lstStyle/>
          <a:p>
            <a:pPr>
              <a:buFont typeface="Wingdings" pitchFamily="2" charset="2"/>
              <a:buChar char="Ø"/>
            </a:pPr>
            <a:r>
              <a:rPr lang="en-US" sz="2000" dirty="0"/>
              <a:t>This aspect draws attention to </a:t>
            </a:r>
            <a:r>
              <a:rPr lang="en-US" sz="2000" dirty="0" smtClean="0"/>
              <a:t>the notion </a:t>
            </a:r>
            <a:r>
              <a:rPr lang="en-US" sz="2000" dirty="0"/>
              <a:t>of power and its effect on discourse and vice versa. Foucault argued the processes </a:t>
            </a:r>
            <a:r>
              <a:rPr lang="en-US" sz="2000" dirty="0" smtClean="0"/>
              <a:t>of formation </a:t>
            </a:r>
            <a:r>
              <a:rPr lang="en-US" sz="2000" dirty="0"/>
              <a:t>and constraint, production and exclusion are both complementary and constitutive </a:t>
            </a:r>
            <a:r>
              <a:rPr lang="en-US" sz="2000" dirty="0" smtClean="0"/>
              <a:t>in the </a:t>
            </a:r>
            <a:r>
              <a:rPr lang="en-US" sz="2000" dirty="0"/>
              <a:t>formation and existence of </a:t>
            </a:r>
            <a:r>
              <a:rPr lang="en-US" sz="2000" dirty="0" smtClean="0"/>
              <a:t>discourses. </a:t>
            </a:r>
          </a:p>
          <a:p>
            <a:pPr>
              <a:buFont typeface="Wingdings" pitchFamily="2" charset="2"/>
              <a:buChar char="Ø"/>
            </a:pPr>
            <a:r>
              <a:rPr lang="en-US" sz="2000" dirty="0"/>
              <a:t>Foucault (1981) argued that ‘discourse should be viewed </a:t>
            </a:r>
            <a:r>
              <a:rPr lang="en-US" sz="2000" dirty="0" smtClean="0"/>
              <a:t>as neither </a:t>
            </a:r>
            <a:r>
              <a:rPr lang="en-US" sz="2000" dirty="0"/>
              <a:t>exclusively effect nor instrument of power: “discourse is not simply that which </a:t>
            </a:r>
            <a:r>
              <a:rPr lang="en-US" sz="2000" dirty="0" smtClean="0"/>
              <a:t>translates struggles </a:t>
            </a:r>
            <a:r>
              <a:rPr lang="en-US" sz="2000" dirty="0"/>
              <a:t>or systems of domination, but is the thing for which and by which there is struggle" (</a:t>
            </a:r>
            <a:r>
              <a:rPr lang="en-US" sz="2000" dirty="0" smtClean="0"/>
              <a:t>p. 52-53</a:t>
            </a:r>
            <a:r>
              <a:rPr lang="en-US" sz="2000" dirty="0"/>
              <a:t>). This is to imply that discourse is both means and end to operation of power</a:t>
            </a:r>
            <a:r>
              <a:rPr lang="en-US" sz="2000" dirty="0" smtClean="0"/>
              <a:t>.</a:t>
            </a:r>
          </a:p>
          <a:p>
            <a:r>
              <a:rPr lang="en-US" sz="2000" b="1" dirty="0"/>
              <a:t>Foucauldian </a:t>
            </a:r>
            <a:r>
              <a:rPr lang="en-US" sz="2000" b="1" dirty="0" smtClean="0"/>
              <a:t>Discourse Analysis</a:t>
            </a:r>
          </a:p>
          <a:p>
            <a:pPr>
              <a:buFont typeface="Wingdings" pitchFamily="2" charset="2"/>
              <a:buChar char="Ø"/>
            </a:pPr>
            <a:r>
              <a:rPr lang="en-US" sz="2000" dirty="0" smtClean="0"/>
              <a:t>In discourse </a:t>
            </a:r>
            <a:r>
              <a:rPr lang="en-US" sz="2000" dirty="0"/>
              <a:t>analysis based on Foucauldian framework, the emphasis is not concerned with </a:t>
            </a:r>
            <a:r>
              <a:rPr lang="en-US" sz="2000" dirty="0" smtClean="0"/>
              <a:t>the truthfulness </a:t>
            </a:r>
            <a:r>
              <a:rPr lang="en-US" sz="2000" dirty="0"/>
              <a:t>or falsity about the discourse rather on what can be said and thought. </a:t>
            </a:r>
            <a:r>
              <a:rPr lang="en-US" sz="2000" dirty="0" smtClean="0"/>
              <a:t>Foucauldian discourse </a:t>
            </a:r>
            <a:r>
              <a:rPr lang="en-US" sz="2000" dirty="0"/>
              <a:t>analyst is concerned with how the object in the discourse is being constructed rather </a:t>
            </a:r>
            <a:r>
              <a:rPr lang="en-US" sz="2000" dirty="0" smtClean="0"/>
              <a:t>on the </a:t>
            </a:r>
            <a:r>
              <a:rPr lang="en-US" sz="2000" dirty="0"/>
              <a:t>truthfulness of that construction. Thus, in discourse analysis, the analyst is concern with </a:t>
            </a:r>
            <a:r>
              <a:rPr lang="en-US" sz="2000" dirty="0" smtClean="0"/>
              <a:t>the discursive </a:t>
            </a:r>
            <a:r>
              <a:rPr lang="en-US" sz="2000" dirty="0"/>
              <a:t>formations that have been created about a particular discursive object and the types </a:t>
            </a:r>
            <a:r>
              <a:rPr lang="en-US" sz="2000" dirty="0" smtClean="0"/>
              <a:t>of enunciations </a:t>
            </a:r>
            <a:r>
              <a:rPr lang="en-US" sz="2000" dirty="0"/>
              <a:t>have been used through statements. </a:t>
            </a:r>
            <a:endParaRPr lang="en-US" sz="2000" dirty="0" smtClean="0"/>
          </a:p>
          <a:p>
            <a:pPr>
              <a:buFont typeface="Wingdings" pitchFamily="2" charset="2"/>
              <a:buChar char="Ø"/>
            </a:pPr>
            <a:r>
              <a:rPr lang="en-US" sz="2000" b="1" dirty="0" smtClean="0"/>
              <a:t>Six stages: </a:t>
            </a:r>
            <a:r>
              <a:rPr lang="en-US" sz="2000" dirty="0" smtClean="0"/>
              <a:t>Stage 1: Discursive constructions: The first stage of analysis is concerned with the ways in which a particular discursive object is constructed. In this stage, analyst is involved in the process of identifying the various references that have been made with regard to the discursive object so as to elicit the major constructions about the discursive object. ‘This requires that we highlight all instances of reference to the discursive object. Both implicit and explicit references need to be included’. (Willig, 2008, p. 115).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Autofit/>
          </a:bodyPr>
          <a:lstStyle/>
          <a:p>
            <a:pPr>
              <a:buFont typeface="Wingdings" pitchFamily="2" charset="2"/>
              <a:buChar char="Ø"/>
            </a:pPr>
            <a:r>
              <a:rPr lang="en-US" sz="1900" b="1" dirty="0" smtClean="0"/>
              <a:t>Stage </a:t>
            </a:r>
            <a:r>
              <a:rPr lang="en-US" sz="1900" b="1" dirty="0"/>
              <a:t>2: Discourses</a:t>
            </a:r>
            <a:r>
              <a:rPr lang="en-US" sz="1900" dirty="0"/>
              <a:t>: The second stage is concerned with the differences in the </a:t>
            </a:r>
            <a:r>
              <a:rPr lang="en-US" sz="1900" dirty="0" smtClean="0"/>
              <a:t>constructions made</a:t>
            </a:r>
            <a:r>
              <a:rPr lang="en-US" sz="1900" dirty="0"/>
              <a:t>. This helps to elicit how the same discursive object is understood differently in all </a:t>
            </a:r>
            <a:r>
              <a:rPr lang="en-US" sz="1900" dirty="0" smtClean="0"/>
              <a:t>the constructions</a:t>
            </a:r>
            <a:r>
              <a:rPr lang="en-US" sz="1900" dirty="0"/>
              <a:t>. ‘The second stage of analysis aims to locate the various discursive </a:t>
            </a:r>
            <a:r>
              <a:rPr lang="en-US" sz="1900" dirty="0" smtClean="0"/>
              <a:t>constructions of </a:t>
            </a:r>
            <a:r>
              <a:rPr lang="en-US" sz="1900" dirty="0"/>
              <a:t>the object within wider discourses’ (Ibid, p. 115</a:t>
            </a:r>
            <a:r>
              <a:rPr lang="en-US" sz="1900" dirty="0" smtClean="0"/>
              <a:t>).</a:t>
            </a:r>
          </a:p>
          <a:p>
            <a:pPr>
              <a:buFont typeface="Wingdings" pitchFamily="2" charset="2"/>
              <a:buChar char="Ø"/>
            </a:pPr>
            <a:r>
              <a:rPr lang="en-US" sz="1900" b="1" dirty="0"/>
              <a:t>Stage 3: Action orientation</a:t>
            </a:r>
            <a:r>
              <a:rPr lang="en-US" sz="1900" dirty="0"/>
              <a:t>: ‘The third stage of analysis involves a closer examination of </a:t>
            </a:r>
            <a:r>
              <a:rPr lang="en-US" sz="1900" dirty="0" smtClean="0"/>
              <a:t>the discursive </a:t>
            </a:r>
            <a:r>
              <a:rPr lang="en-US" sz="1900" dirty="0"/>
              <a:t>contexts within which the different constructions of the object are being deployed’ (</a:t>
            </a:r>
            <a:r>
              <a:rPr lang="en-US" sz="1900" dirty="0" smtClean="0"/>
              <a:t>p.116)</a:t>
            </a:r>
          </a:p>
          <a:p>
            <a:pPr>
              <a:buFont typeface="Wingdings" pitchFamily="2" charset="2"/>
              <a:buChar char="Ø"/>
            </a:pPr>
            <a:r>
              <a:rPr lang="en-US" sz="1900" b="1" dirty="0"/>
              <a:t>Stage 4: Positioning</a:t>
            </a:r>
            <a:r>
              <a:rPr lang="en-US" sz="1900" dirty="0"/>
              <a:t>: In this stage, the analyst is concerned with the subject positions that </a:t>
            </a:r>
            <a:r>
              <a:rPr lang="en-US" sz="1900" dirty="0" smtClean="0"/>
              <a:t>these constructions </a:t>
            </a:r>
            <a:r>
              <a:rPr lang="en-US" sz="1900" dirty="0"/>
              <a:t>elicit. Willig (2008) stated that ‘subject position within a discourse identifies ‘</a:t>
            </a:r>
            <a:r>
              <a:rPr lang="en-US" sz="1900" dirty="0" smtClean="0"/>
              <a:t>a location </a:t>
            </a:r>
            <a:r>
              <a:rPr lang="en-US" sz="1900" dirty="0"/>
              <a:t>for persons within the structure of rights and duties for those who use that repertoire</a:t>
            </a:r>
            <a:r>
              <a:rPr lang="en-US" sz="1900" dirty="0" smtClean="0"/>
              <a:t>’ (</a:t>
            </a:r>
            <a:r>
              <a:rPr lang="en-US" sz="1900" dirty="0"/>
              <a:t>Davies and </a:t>
            </a:r>
            <a:r>
              <a:rPr lang="en-US" sz="1900" dirty="0" err="1"/>
              <a:t>Harré</a:t>
            </a:r>
            <a:r>
              <a:rPr lang="en-US" sz="1900" dirty="0"/>
              <a:t> 1999, 35)’ (p.115</a:t>
            </a:r>
            <a:r>
              <a:rPr lang="en-US" sz="1900" dirty="0" smtClean="0"/>
              <a:t>).</a:t>
            </a:r>
          </a:p>
          <a:p>
            <a:pPr>
              <a:buFont typeface="Wingdings" pitchFamily="2" charset="2"/>
              <a:buChar char="Ø"/>
            </a:pPr>
            <a:r>
              <a:rPr lang="en-US" sz="1900" b="1" dirty="0"/>
              <a:t>Stage 5: Practice</a:t>
            </a:r>
            <a:r>
              <a:rPr lang="en-US" sz="1900" dirty="0"/>
              <a:t>: This stage deals with the discourse – practice relationship. ‘It requires </a:t>
            </a:r>
            <a:r>
              <a:rPr lang="en-US" sz="1900" dirty="0" smtClean="0"/>
              <a:t>a systematic </a:t>
            </a:r>
            <a:r>
              <a:rPr lang="en-US" sz="1900" dirty="0"/>
              <a:t>exploration of the ways in which discursive constructions and the subject </a:t>
            </a:r>
            <a:r>
              <a:rPr lang="en-US" sz="1900" dirty="0" smtClean="0"/>
              <a:t>positions contained </a:t>
            </a:r>
            <a:r>
              <a:rPr lang="en-US" sz="1900" dirty="0"/>
              <a:t>within them open up or close down opportunities for action</a:t>
            </a:r>
            <a:r>
              <a:rPr lang="en-US" sz="1900" dirty="0" smtClean="0"/>
              <a:t>.</a:t>
            </a:r>
          </a:p>
          <a:p>
            <a:pPr>
              <a:buFont typeface="Wingdings" pitchFamily="2" charset="2"/>
              <a:buChar char="Ø"/>
            </a:pPr>
            <a:r>
              <a:rPr lang="en-US" sz="1900" b="1" dirty="0"/>
              <a:t>Stage 6: Subjectivity</a:t>
            </a:r>
            <a:r>
              <a:rPr lang="en-US" sz="1900" dirty="0"/>
              <a:t>: The final stage explores the relationship between discourse </a:t>
            </a:r>
            <a:r>
              <a:rPr lang="en-US" sz="1900" dirty="0" smtClean="0"/>
              <a:t>and subjectivity</a:t>
            </a:r>
            <a:r>
              <a:rPr lang="en-US" sz="1900" dirty="0"/>
              <a:t>. ‘Discourses make available certain ways-of-seeing the world and certain </a:t>
            </a:r>
            <a:r>
              <a:rPr lang="en-US" sz="1900" dirty="0" smtClean="0"/>
              <a:t>ways-of being in </a:t>
            </a:r>
            <a:r>
              <a:rPr lang="en-US" sz="1900" dirty="0"/>
              <a:t>the world. They construct social as well as psychological realities. </a:t>
            </a:r>
            <a:r>
              <a:rPr lang="en-US" sz="1900" dirty="0" smtClean="0"/>
              <a:t>Discursive positioning </a:t>
            </a:r>
            <a:r>
              <a:rPr lang="en-US" sz="1900" dirty="0"/>
              <a:t>plays an important role in this process’ (Ibid, p. 117).</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TotalTime>
  <Words>4093</Words>
  <Application>Microsoft Office PowerPoint</Application>
  <PresentationFormat>On-screen Show (4:3)</PresentationFormat>
  <Paragraphs>164</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Peace in Value Education Discourse in India </vt:lpstr>
      <vt:lpstr>Introduction </vt:lpstr>
      <vt:lpstr>PowerPoint Presentation</vt:lpstr>
      <vt:lpstr>PowerPoint Presentation</vt:lpstr>
      <vt:lpstr>PowerPoint Presentation</vt:lpstr>
      <vt:lpstr>Rationale of the study</vt:lpstr>
      <vt:lpstr>Methodology </vt:lpstr>
      <vt:lpstr>PowerPoint Presentation</vt:lpstr>
      <vt:lpstr>PowerPoint Presentation</vt:lpstr>
      <vt:lpstr>PowerPoint Presentation</vt:lpstr>
      <vt:lpstr>Analysis </vt:lpstr>
      <vt:lpstr>PowerPoint Presentation</vt:lpstr>
      <vt:lpstr>PowerPoint Presentation</vt:lpstr>
      <vt:lpstr>Discussion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Peace in Value Education Discourse in India</dc:title>
  <dc:creator>SWATI</dc:creator>
  <cp:lastModifiedBy>Carolina Salter</cp:lastModifiedBy>
  <cp:revision>15</cp:revision>
  <dcterms:created xsi:type="dcterms:W3CDTF">2014-09-30T06:24:53Z</dcterms:created>
  <dcterms:modified xsi:type="dcterms:W3CDTF">2014-11-10T18:13:45Z</dcterms:modified>
</cp:coreProperties>
</file>