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60" r:id="rId2"/>
    <p:sldId id="321" r:id="rId3"/>
    <p:sldId id="330" r:id="rId4"/>
    <p:sldId id="318" r:id="rId5"/>
    <p:sldId id="322" r:id="rId6"/>
    <p:sldId id="325" r:id="rId7"/>
    <p:sldId id="319" r:id="rId8"/>
    <p:sldId id="323" r:id="rId9"/>
    <p:sldId id="326" r:id="rId10"/>
    <p:sldId id="327" r:id="rId11"/>
    <p:sldId id="324" r:id="rId12"/>
    <p:sldId id="320" r:id="rId13"/>
    <p:sldId id="332" r:id="rId14"/>
    <p:sldId id="329" r:id="rId15"/>
    <p:sldId id="333" r:id="rId16"/>
    <p:sldId id="331" r:id="rId17"/>
    <p:sldId id="339" r:id="rId18"/>
    <p:sldId id="261" r:id="rId19"/>
    <p:sldId id="340" r:id="rId20"/>
    <p:sldId id="334" r:id="rId21"/>
    <p:sldId id="335" r:id="rId22"/>
    <p:sldId id="336" r:id="rId23"/>
    <p:sldId id="337" r:id="rId24"/>
    <p:sldId id="338" r:id="rId25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FAA48-B2B7-43AC-B006-7A03A3578773}" type="datetimeFigureOut">
              <a:rPr lang="en-GB" smtClean="0"/>
              <a:t>20/10/2012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B02DB-755B-4E08-91A5-E1DE71C92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28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31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877CDB-7036-4973-B8AC-65EDE7D42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8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75E63-AEE7-4D94-BD03-85BDB1E35BF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D94A4-15CD-448C-A377-B8CED909267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9E0763E-1D7B-40FD-A60C-27A4D81E2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BC547-7752-4B4A-8D4E-1844529291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C3124-251F-40FE-B15C-424BE5FF7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783BA9E-7BA9-4599-9893-42D873A72E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BBA5B-CBFD-4D8E-AF90-4CC8F31323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2013C-2F23-4A8A-B94C-B53F3D6EC6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0383B23-7C16-444A-934B-C3AA70E4C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EBF80-198F-43F3-A69D-D75F47F698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A7CAE-9866-41B7-8ECF-C7BC86C133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C84AB-C7B9-43EE-8F4A-1E5EA86D5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07CBB-CBBF-45F3-A32E-C261F10C64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81BA1C-6E1E-44C6-A47C-ACA0B18431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sz="6000" dirty="0" smtClean="0"/>
              <a:t>New language for Culture, Identity and Values</a:t>
            </a:r>
          </a:p>
          <a:p>
            <a:pPr algn="ctr" eaLnBrk="1" hangingPunct="1">
              <a:buFontTx/>
              <a:buNone/>
            </a:pPr>
            <a:endParaRPr lang="en-GB" sz="6000" dirty="0" smtClean="0"/>
          </a:p>
          <a:p>
            <a:pPr algn="ctr" eaLnBrk="1" hangingPunct="1">
              <a:buFontTx/>
              <a:buNone/>
            </a:pPr>
            <a:r>
              <a:rPr lang="en-US" sz="4800" dirty="0" smtClean="0"/>
              <a:t>- Richard Pearce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6000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87624" y="2132856"/>
            <a:ext cx="61206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6000" dirty="0" smtClean="0"/>
              <a:t>Current usage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- culture</a:t>
            </a:r>
          </a:p>
          <a:p>
            <a:pPr eaLnBrk="1" hangingPunct="1">
              <a:buFontTx/>
              <a:buNone/>
            </a:pPr>
            <a:endParaRPr lang="en-GB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800" dirty="0" smtClean="0"/>
          </a:p>
        </p:txBody>
      </p:sp>
      <p:pic>
        <p:nvPicPr>
          <p:cNvPr id="52226" name="Picture 2" descr="C:\Documents and Settings\Owner\My Documents\hamsters0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7905039" cy="5342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6000" dirty="0" smtClean="0"/>
          </a:p>
        </p:txBody>
      </p:sp>
      <p:pic>
        <p:nvPicPr>
          <p:cNvPr id="1026" name="Picture 2" descr="E:\Ga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10426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Underlying processes: </a:t>
            </a:r>
          </a:p>
          <a:p>
            <a:pPr>
              <a:buNone/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- what is actually happening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Three useful books:</a:t>
            </a:r>
          </a:p>
          <a:p>
            <a:endParaRPr lang="en-GB" sz="4800" dirty="0" smtClean="0">
              <a:latin typeface="Arial" pitchFamily="34" charset="0"/>
              <a:cs typeface="Arial" pitchFamily="34" charset="0"/>
            </a:endParaRPr>
          </a:p>
          <a:p>
            <a:pPr marL="342900" lvl="4" indent="-342900">
              <a:buSzPct val="70000"/>
              <a:buFont typeface="Wingdings 2"/>
              <a:buChar char=""/>
            </a:pPr>
            <a:r>
              <a:rPr lang="en-GB" sz="4000" dirty="0" smtClean="0">
                <a:latin typeface="Arial" pitchFamily="34" charset="0"/>
                <a:cs typeface="Arial" pitchFamily="34" charset="0"/>
              </a:rPr>
              <a:t>Descartes’ Error -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Antonio Damasio</a:t>
            </a:r>
          </a:p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Moral Minds –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Marc Hauser</a:t>
            </a:r>
          </a:p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The Righteous Mind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Jonathan Haidt</a:t>
            </a:r>
          </a:p>
          <a:p>
            <a:pPr lvl="4"/>
            <a:endParaRPr lang="en-GB" sz="3400" dirty="0" smtClean="0">
              <a:latin typeface="Arial" pitchFamily="34" charset="0"/>
              <a:cs typeface="Arial" pitchFamily="34" charset="0"/>
            </a:endParaRPr>
          </a:p>
          <a:p>
            <a:pPr lvl="4"/>
            <a:endParaRPr lang="en-GB" sz="3400" dirty="0" smtClean="0">
              <a:latin typeface="Arial" pitchFamily="34" charset="0"/>
              <a:cs typeface="Arial" pitchFamily="34" charset="0"/>
            </a:endParaRPr>
          </a:p>
          <a:p>
            <a:pPr lvl="4">
              <a:buNone/>
            </a:pPr>
            <a:endParaRPr lang="en-GB" sz="3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/>
              <a:t>‘Values are conceptions of the desirable that influence the ways people select action and evaluate events,</a:t>
            </a:r>
          </a:p>
          <a:p>
            <a:pPr>
              <a:buNone/>
            </a:pPr>
            <a:r>
              <a:rPr lang="en-GB" sz="2400" b="1" dirty="0" smtClean="0"/>
              <a:t>. . . cognitive representations of three types of human requirements:</a:t>
            </a:r>
          </a:p>
          <a:p>
            <a:r>
              <a:rPr lang="en-GB" sz="2400" b="1" dirty="0" smtClean="0"/>
              <a:t>biologically based needs of the organism </a:t>
            </a:r>
          </a:p>
          <a:p>
            <a:r>
              <a:rPr lang="en-GB" sz="2400" b="1" dirty="0" smtClean="0"/>
              <a:t>social interactional requirements for interpersonal communication</a:t>
            </a:r>
          </a:p>
          <a:p>
            <a:r>
              <a:rPr lang="en-GB" sz="2400" b="1" dirty="0" smtClean="0"/>
              <a:t>social and institutional demands for group welfare and survival.’ </a:t>
            </a:r>
          </a:p>
          <a:p>
            <a:pPr>
              <a:buFontTx/>
              <a:buChar char="-"/>
            </a:pPr>
            <a:endParaRPr lang="en-GB" sz="2400" b="1" dirty="0" smtClean="0"/>
          </a:p>
          <a:p>
            <a:pPr lvl="1">
              <a:buNone/>
            </a:pPr>
            <a:r>
              <a:rPr lang="en-GB" sz="2000" b="1" dirty="0" smtClean="0"/>
              <a:t>	- Schwartz and </a:t>
            </a:r>
            <a:r>
              <a:rPr lang="en-GB" sz="2000" b="1" dirty="0" err="1" smtClean="0"/>
              <a:t>Bilsky</a:t>
            </a:r>
            <a:r>
              <a:rPr lang="en-GB" sz="2000" b="1" dirty="0" smtClean="0"/>
              <a:t> (1987)</a:t>
            </a:r>
          </a:p>
          <a:p>
            <a:endParaRPr lang="en-GB" sz="6000" dirty="0" smtClean="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6000" dirty="0" smtClean="0"/>
          </a:p>
        </p:txBody>
      </p:sp>
      <p:pic>
        <p:nvPicPr>
          <p:cNvPr id="2050" name="Picture 2" descr="E:\SAL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266598"/>
            <a:ext cx="3554710" cy="53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>
                <a:latin typeface="Verdana" pitchFamily="34" charset="0"/>
              </a:rPr>
              <a:t>AIE Qatar 2012   New language for Culture</a:t>
            </a:r>
            <a:endParaRPr lang="en-GB" sz="1800" dirty="0" smtClean="0">
              <a:latin typeface="Verdana" pitchFamily="34" charset="0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 smtClean="0">
              <a:solidFill>
                <a:srgbClr val="660033"/>
              </a:solidFill>
            </a:endParaRPr>
          </a:p>
          <a:p>
            <a:pPr marL="0" indent="0" eaLnBrk="1" hangingPunct="1">
              <a:buNone/>
            </a:pPr>
            <a:r>
              <a:rPr lang="en-GB" dirty="0" err="1" smtClean="0"/>
              <a:t>Goodenough</a:t>
            </a:r>
            <a:r>
              <a:rPr lang="en-GB" dirty="0" smtClean="0"/>
              <a:t> (1957):</a:t>
            </a:r>
          </a:p>
          <a:p>
            <a:pPr eaLnBrk="1" hangingPunct="1"/>
            <a:endParaRPr lang="en-GB" dirty="0" smtClean="0"/>
          </a:p>
          <a:p>
            <a:pPr marL="0" indent="0" eaLnBrk="1" hangingPunct="1">
              <a:buNone/>
            </a:pPr>
            <a:r>
              <a:rPr lang="en-GB" dirty="0" smtClean="0"/>
              <a:t>‘Culture is whatever one has to know or believe in order to operate in a manner acceptable to [a society’s] members.’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274" y="1600200"/>
            <a:ext cx="4024940" cy="53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5400" dirty="0" smtClean="0"/>
              <a:t>‘Whereof one cannot speak, thereof one must be silent’</a:t>
            </a:r>
          </a:p>
          <a:p>
            <a:pPr eaLnBrk="1" hangingPunct="1">
              <a:buFontTx/>
              <a:buNone/>
            </a:pPr>
            <a:endParaRPr lang="en-GB" sz="5400" dirty="0" smtClean="0"/>
          </a:p>
          <a:p>
            <a:pPr eaLnBrk="1" hangingPunct="1">
              <a:buFontTx/>
              <a:buNone/>
            </a:pPr>
            <a:r>
              <a:rPr lang="en-GB" sz="4400" dirty="0" smtClean="0"/>
              <a:t>			- Wittgenstein (1921)</a:t>
            </a:r>
          </a:p>
          <a:p>
            <a:pPr eaLnBrk="1" hangingPunct="1">
              <a:buFontTx/>
              <a:buNone/>
            </a:pP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z="4800" dirty="0" smtClean="0"/>
          </a:p>
          <a:p>
            <a:pPr eaLnBrk="1" hangingPunct="1">
              <a:buFontTx/>
              <a:buNone/>
            </a:pPr>
            <a:r>
              <a:rPr lang="en-GB" sz="4800" dirty="0" smtClean="0"/>
              <a:t>Replacement words:</a:t>
            </a:r>
          </a:p>
          <a:p>
            <a:pPr eaLnBrk="1" hangingPunct="1">
              <a:buFontTx/>
              <a:buNone/>
            </a:pPr>
            <a:r>
              <a:rPr lang="en-GB" sz="4800" dirty="0" smtClean="0"/>
              <a:t>How can we express these processes?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4800" dirty="0" smtClean="0"/>
              <a:t>Replacement words:</a:t>
            </a:r>
          </a:p>
          <a:p>
            <a:pPr eaLnBrk="1" hangingPunct="1">
              <a:buFontTx/>
              <a:buNone/>
            </a:pPr>
            <a:endParaRPr lang="en-GB" sz="4800" dirty="0" smtClean="0"/>
          </a:p>
          <a:p>
            <a:pPr eaLnBrk="1" hangingPunct="1">
              <a:buFontTx/>
              <a:buNone/>
            </a:pPr>
            <a:r>
              <a:rPr lang="en-GB" sz="4800" dirty="0" smtClean="0"/>
              <a:t>Values: </a:t>
            </a:r>
          </a:p>
          <a:p>
            <a:pPr algn="ctr" eaLnBrk="1" hangingPunct="1">
              <a:buFontTx/>
              <a:buNone/>
            </a:pPr>
            <a:r>
              <a:rPr lang="en-GB" sz="4800" i="1" dirty="0" smtClean="0"/>
              <a:t>‘doxomeres’</a:t>
            </a:r>
          </a:p>
          <a:p>
            <a:pPr algn="ctr" eaLnBrk="1" hangingPunct="1">
              <a:buFontTx/>
              <a:buNone/>
            </a:pPr>
            <a:r>
              <a:rPr lang="en-GB" sz="4800" b="1" dirty="0" smtClean="0"/>
              <a:t>‘</a:t>
            </a:r>
            <a:r>
              <a:rPr lang="en-GB" sz="4800" b="1" dirty="0" err="1" smtClean="0"/>
              <a:t>waybits</a:t>
            </a:r>
            <a:r>
              <a:rPr lang="en-GB" sz="4800" b="1" dirty="0" smtClean="0"/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4800" dirty="0" smtClean="0"/>
              <a:t>Replacement words:</a:t>
            </a:r>
          </a:p>
          <a:p>
            <a:pPr eaLnBrk="1" hangingPunct="1">
              <a:buFontTx/>
              <a:buNone/>
            </a:pPr>
            <a:endParaRPr lang="en-GB" sz="4800" dirty="0" smtClean="0"/>
          </a:p>
          <a:p>
            <a:pPr eaLnBrk="1" hangingPunct="1">
              <a:buFontTx/>
              <a:buNone/>
            </a:pPr>
            <a:r>
              <a:rPr lang="en-GB" sz="4800" dirty="0" smtClean="0"/>
              <a:t>Culture: </a:t>
            </a:r>
          </a:p>
          <a:p>
            <a:pPr algn="ctr" eaLnBrk="1" hangingPunct="1">
              <a:buFontTx/>
              <a:buNone/>
            </a:pPr>
            <a:r>
              <a:rPr lang="en-GB" sz="4800" i="1" dirty="0" smtClean="0"/>
              <a:t>‘</a:t>
            </a:r>
            <a:r>
              <a:rPr lang="en-GB" sz="4800" i="1" dirty="0" err="1" smtClean="0"/>
              <a:t>demodoxa</a:t>
            </a:r>
            <a:r>
              <a:rPr lang="en-GB" sz="4800" i="1" dirty="0" smtClean="0"/>
              <a:t>’</a:t>
            </a:r>
          </a:p>
          <a:p>
            <a:pPr algn="ctr" eaLnBrk="1" hangingPunct="1">
              <a:buFontTx/>
              <a:buNone/>
            </a:pPr>
            <a:r>
              <a:rPr lang="en-GB" sz="4800" b="1" dirty="0" smtClean="0"/>
              <a:t>‘</a:t>
            </a:r>
            <a:r>
              <a:rPr lang="en-GB" sz="4800" b="1" dirty="0" err="1" smtClean="0"/>
              <a:t>peopleways</a:t>
            </a:r>
            <a:r>
              <a:rPr lang="en-GB" sz="4800" b="1" dirty="0" smtClean="0"/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4800" dirty="0" smtClean="0"/>
              <a:t>Replacement words: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Identity: </a:t>
            </a:r>
          </a:p>
          <a:p>
            <a:pPr eaLnBrk="1" hangingPunct="1">
              <a:buFontTx/>
              <a:buNone/>
            </a:pPr>
            <a:r>
              <a:rPr lang="en-GB" i="1" dirty="0" smtClean="0">
                <a:latin typeface="Arial" pitchFamily="34" charset="0"/>
                <a:cs typeface="Arial" pitchFamily="34" charset="0"/>
              </a:rPr>
              <a:t>	‘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idiomorph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’  	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selfshape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pPr eaLnBrk="1" hangingPunct="1">
              <a:buFontTx/>
              <a:buNone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i="1" dirty="0" smtClean="0">
                <a:latin typeface="Arial" pitchFamily="34" charset="0"/>
                <a:cs typeface="Arial" pitchFamily="34" charset="0"/>
              </a:rPr>
              <a:t>	‘allomorph’  	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othershape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pPr>
              <a:buNone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Identification: </a:t>
            </a:r>
          </a:p>
          <a:p>
            <a:pPr>
              <a:buNone/>
            </a:pPr>
            <a:r>
              <a:rPr lang="en-GB" i="1" dirty="0" smtClean="0">
                <a:latin typeface="Arial" pitchFamily="34" charset="0"/>
                <a:cs typeface="Arial" pitchFamily="34" charset="0"/>
              </a:rPr>
              <a:t>	‘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idioparathesis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’  	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‘self-likening’</a:t>
            </a:r>
          </a:p>
          <a:p>
            <a:pPr eaLnBrk="1" hangingPunct="1">
              <a:buFontTx/>
              <a:buNone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eaLnBrk="1" hangingPunct="1">
              <a:buFontTx/>
              <a:buNone/>
            </a:pPr>
            <a:endParaRPr lang="en-GB" sz="4800" dirty="0" smtClean="0"/>
          </a:p>
          <a:p>
            <a:pPr>
              <a:buNone/>
            </a:pPr>
            <a:r>
              <a:rPr lang="en-GB" sz="6000" dirty="0" smtClean="0">
                <a:latin typeface="Arial" pitchFamily="34" charset="0"/>
                <a:cs typeface="Arial" pitchFamily="34" charset="0"/>
              </a:rPr>
              <a:t>Values: </a:t>
            </a:r>
          </a:p>
          <a:p>
            <a:pPr>
              <a:buNone/>
            </a:pP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		‘doxomeres’	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GB" sz="6000" b="1" dirty="0" err="1" smtClean="0">
                <a:latin typeface="Arial" pitchFamily="34" charset="0"/>
                <a:cs typeface="Arial" pitchFamily="34" charset="0"/>
              </a:rPr>
              <a:t>waybits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pPr>
              <a:buNone/>
            </a:pPr>
            <a:endParaRPr lang="en-GB" sz="6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6000" dirty="0" smtClean="0">
                <a:latin typeface="Arial" pitchFamily="34" charset="0"/>
                <a:cs typeface="Arial" pitchFamily="34" charset="0"/>
              </a:rPr>
              <a:t>Culture: 	</a:t>
            </a:r>
          </a:p>
          <a:p>
            <a:pPr>
              <a:buNone/>
            </a:pP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		‘</a:t>
            </a:r>
            <a:r>
              <a:rPr lang="en-GB" sz="6000" i="1" dirty="0" err="1" smtClean="0">
                <a:latin typeface="Arial" pitchFamily="34" charset="0"/>
                <a:cs typeface="Arial" pitchFamily="34" charset="0"/>
              </a:rPr>
              <a:t>demodoxa</a:t>
            </a: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’	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GB" sz="6000" b="1" dirty="0" err="1" smtClean="0">
                <a:latin typeface="Arial" pitchFamily="34" charset="0"/>
                <a:cs typeface="Arial" pitchFamily="34" charset="0"/>
              </a:rPr>
              <a:t>peopleways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pPr>
              <a:buNone/>
            </a:pPr>
            <a:endParaRPr lang="en-GB" sz="6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6000" dirty="0" smtClean="0">
                <a:latin typeface="Arial" pitchFamily="34" charset="0"/>
                <a:cs typeface="Arial" pitchFamily="34" charset="0"/>
              </a:rPr>
              <a:t>Identity: </a:t>
            </a:r>
          </a:p>
          <a:p>
            <a:pPr>
              <a:buNone/>
            </a:pP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		‘</a:t>
            </a:r>
            <a:r>
              <a:rPr lang="en-GB" sz="6000" i="1" dirty="0" err="1" smtClean="0">
                <a:latin typeface="Arial" pitchFamily="34" charset="0"/>
                <a:cs typeface="Arial" pitchFamily="34" charset="0"/>
              </a:rPr>
              <a:t>idiomorph</a:t>
            </a: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’  	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GB" sz="6000" b="1" dirty="0" err="1" smtClean="0">
                <a:latin typeface="Arial" pitchFamily="34" charset="0"/>
                <a:cs typeface="Arial" pitchFamily="34" charset="0"/>
              </a:rPr>
              <a:t>selfshape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pPr>
              <a:buNone/>
            </a:pPr>
            <a:endParaRPr lang="en-GB" sz="6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		‘allomorph’  	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GB" sz="6000" b="1" dirty="0" err="1" smtClean="0">
                <a:latin typeface="Arial" pitchFamily="34" charset="0"/>
                <a:cs typeface="Arial" pitchFamily="34" charset="0"/>
              </a:rPr>
              <a:t>othershape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pPr>
              <a:buNone/>
            </a:pPr>
            <a:endParaRPr lang="en-GB" sz="6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6000" dirty="0" smtClean="0">
                <a:latin typeface="Arial" pitchFamily="34" charset="0"/>
                <a:cs typeface="Arial" pitchFamily="34" charset="0"/>
              </a:rPr>
              <a:t>Identification: </a:t>
            </a:r>
          </a:p>
          <a:p>
            <a:pPr>
              <a:buNone/>
            </a:pP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		‘</a:t>
            </a:r>
            <a:r>
              <a:rPr lang="en-GB" sz="6000" i="1" dirty="0" err="1" smtClean="0">
                <a:latin typeface="Arial" pitchFamily="34" charset="0"/>
                <a:cs typeface="Arial" pitchFamily="34" charset="0"/>
              </a:rPr>
              <a:t>idioparathesis</a:t>
            </a: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’  	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‘self-likening’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9600" dirty="0" smtClean="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pic>
        <p:nvPicPr>
          <p:cNvPr id="66562" name="Picture 2" descr="scan003"/>
          <p:cNvPicPr>
            <a:picLocks noChangeAspect="1" noChangeArrowheads="1"/>
          </p:cNvPicPr>
          <p:nvPr/>
        </p:nvPicPr>
        <p:blipFill>
          <a:blip r:embed="rId3" cstate="print"/>
          <a:srcRect r="2122" b="2943"/>
          <a:stretch>
            <a:fillRect/>
          </a:stretch>
        </p:blipFill>
        <p:spPr bwMode="auto">
          <a:xfrm>
            <a:off x="2483768" y="1185801"/>
            <a:ext cx="3888432" cy="556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6000" dirty="0" smtClean="0"/>
              <a:t>Current usage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Underlying process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Replacement words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6000" dirty="0" smtClean="0"/>
              <a:t>Current usage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- values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- identity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- culture</a:t>
            </a:r>
          </a:p>
          <a:p>
            <a:pPr eaLnBrk="1" hangingPunct="1">
              <a:buFontTx/>
              <a:buNone/>
            </a:pPr>
            <a:endParaRPr lang="en-GB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6000" dirty="0" smtClean="0"/>
              <a:t>Current usage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- values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z="4400" dirty="0" smtClean="0"/>
          </a:p>
          <a:p>
            <a:pPr eaLnBrk="1" hangingPunct="1">
              <a:buFontTx/>
              <a:buNone/>
            </a:pPr>
            <a:endParaRPr lang="en-US" sz="4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36650"/>
            <a:ext cx="4069929" cy="546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latin typeface="Verdana" pitchFamily="34" charset="0"/>
              </a:rPr>
              <a:t>AIE Qatar 2012   New language for Culture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6000" dirty="0" smtClean="0"/>
              <a:t>Current usage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- identity</a:t>
            </a:r>
          </a:p>
          <a:p>
            <a:pPr eaLnBrk="1" hangingPunct="1">
              <a:buFontTx/>
              <a:buNone/>
            </a:pPr>
            <a:r>
              <a:rPr lang="en-GB" sz="6000" dirty="0" smtClean="0"/>
              <a:t>	</a:t>
            </a:r>
          </a:p>
          <a:p>
            <a:pPr eaLnBrk="1" hangingPunct="1">
              <a:buFontTx/>
              <a:buNone/>
            </a:pPr>
            <a:endParaRPr lang="en-GB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2970" y="1554163"/>
            <a:ext cx="6030460" cy="4525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3347</TotalTime>
  <Words>370</Words>
  <Application>Microsoft Office PowerPoint</Application>
  <PresentationFormat>On-screen Show (4:3)</PresentationFormat>
  <Paragraphs>125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PowerPoint Presentation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  <vt:lpstr>AIE Qatar 2012   New language for 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AIE Doha 2012</dc:creator>
  <cp:lastModifiedBy>AIE Doha 2012</cp:lastModifiedBy>
  <cp:revision>63</cp:revision>
  <cp:lastPrinted>2012-10-18T11:49:28Z</cp:lastPrinted>
  <dcterms:created xsi:type="dcterms:W3CDTF">2006-08-10T20:50:55Z</dcterms:created>
  <dcterms:modified xsi:type="dcterms:W3CDTF">2012-10-21T08:12:19Z</dcterms:modified>
</cp:coreProperties>
</file>