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2"/>
  </p:notesMasterIdLst>
  <p:sldIdLst>
    <p:sldId id="298" r:id="rId2"/>
    <p:sldId id="315" r:id="rId3"/>
    <p:sldId id="319" r:id="rId4"/>
    <p:sldId id="320" r:id="rId5"/>
    <p:sldId id="301" r:id="rId6"/>
    <p:sldId id="322" r:id="rId7"/>
    <p:sldId id="302" r:id="rId8"/>
    <p:sldId id="321" r:id="rId9"/>
    <p:sldId id="305" r:id="rId10"/>
    <p:sldId id="300" r:id="rId1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0000"/>
    <a:srgbClr val="990033"/>
    <a:srgbClr val="99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6" d="100"/>
          <a:sy n="116" d="100"/>
        </p:scale>
        <p:origin x="-72" y="12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046D07-69A3-ED44-9951-F0518448B718}" type="datetimeFigureOut">
              <a:rPr lang="en-US"/>
              <a:pPr>
                <a:defRPr/>
              </a:pPr>
              <a:t>11/10/2014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00212BE-8FD7-1A4F-9561-73B5732EF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3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110F24-F3CF-7F41-ACC6-89C2CD2A8360}" type="slidenum">
              <a:rPr lang="en-US" altLang="zh-TW" sz="1200"/>
              <a:pPr eaLnBrk="1" hangingPunct="1"/>
              <a:t>1</a:t>
            </a:fld>
            <a:endParaRPr lang="en-US" altLang="zh-TW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22E01-6B5E-314D-8DE8-EAD2C8FAEA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850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7571-5763-CC4C-A502-85E6966F7E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981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685800"/>
            <a:ext cx="75438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9B340-F706-FF45-87D6-2A13DFAB74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9072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D2A76-4EE0-6C4C-93CC-27188778BF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792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A5EB-03E0-834B-9BB2-ADBDA2E877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239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7C317-297A-F44A-8A43-7EBF5DCF02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903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99AA-2657-E040-952F-35858B4A9E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88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D5C66-0E35-9341-88BA-A64E2397FC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00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9D78-A818-364E-86A5-677C676D3A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1419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15C2F-B9DC-DC42-A27C-056EB49B56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360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28E7-86AA-2648-8E8D-93751699F0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461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 smtClean="0">
                <a:solidFill>
                  <a:srgbClr val="454545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 smtClean="0">
                <a:solidFill>
                  <a:srgbClr val="454545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262626"/>
                </a:solidFill>
                <a:latin typeface="Impact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40AD3904-6A48-1E42-BD42-915752DE6D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71" r:id="rId2"/>
    <p:sldLayoutId id="2147484164" r:id="rId3"/>
    <p:sldLayoutId id="2147484172" r:id="rId4"/>
    <p:sldLayoutId id="2147484165" r:id="rId5"/>
    <p:sldLayoutId id="2147484166" r:id="rId6"/>
    <p:sldLayoutId id="2147484173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新細明體" charset="0"/>
          <a:cs typeface="新細明體" charset="0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新細明體" charset="0"/>
          <a:cs typeface="新細明體" charset="0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新細明體" charset="0"/>
          <a:cs typeface="新細明體" charset="0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新細明體" charset="0"/>
          <a:cs typeface="新細明體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8921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TW" sz="4400">
                <a:latin typeface="Bookman Old Style" charset="0"/>
              </a:rPr>
              <a:t/>
            </a:r>
            <a:br>
              <a:rPr lang="en-US" altLang="zh-TW" sz="4400">
                <a:latin typeface="Bookman Old Style" charset="0"/>
              </a:rPr>
            </a:br>
            <a:r>
              <a:rPr lang="en-US" altLang="zh-TW" sz="4300" b="1">
                <a:solidFill>
                  <a:srgbClr val="A50021"/>
                </a:solidFill>
                <a:latin typeface="Baskerville Old Face" charset="0"/>
              </a:rPr>
              <a:t>Victoria Shanghai Academy</a:t>
            </a:r>
            <a:endParaRPr lang="en-US" sz="4300" b="1">
              <a:latin typeface="Baskerville Old Face" charset="0"/>
            </a:endParaRPr>
          </a:p>
        </p:txBody>
      </p:sp>
      <p:pic>
        <p:nvPicPr>
          <p:cNvPr id="14338" name="Picture 8" descr="IMG_123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76400"/>
            <a:ext cx="4206875" cy="3695700"/>
          </a:xfrm>
          <a:noFill/>
        </p:spPr>
      </p:pic>
      <p:pic>
        <p:nvPicPr>
          <p:cNvPr id="14339" name="Picture 5" descr="School-logo (final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32150"/>
            <a:ext cx="16002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http://www.fcps.edu/is/aap/images/WorldSchool2Colour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32150"/>
            <a:ext cx="16176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990600" y="762000"/>
            <a:ext cx="7010400" cy="838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E Portfolio as a Learner Portrait  </a:t>
            </a:r>
          </a:p>
        </p:txBody>
      </p:sp>
      <p:pic>
        <p:nvPicPr>
          <p:cNvPr id="3" name="Edwar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828800"/>
            <a:ext cx="6908800" cy="3886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257800"/>
            <a:ext cx="5486400" cy="990600"/>
          </a:xfrm>
        </p:spPr>
        <p:txBody>
          <a:bodyPr/>
          <a:lstStyle/>
          <a:p>
            <a:pPr eaLnBrk="1" hangingPunct="1"/>
            <a:endParaRPr lang="en-US">
              <a:latin typeface="Impact" charset="0"/>
            </a:endParaRPr>
          </a:p>
        </p:txBody>
      </p:sp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447800" y="457200"/>
            <a:ext cx="5791200" cy="6096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VSA Context </a:t>
            </a:r>
          </a:p>
        </p:txBody>
      </p:sp>
      <p:sp>
        <p:nvSpPr>
          <p:cNvPr id="15363" name="Content Placeholder 1"/>
          <p:cNvSpPr>
            <a:spLocks noGrp="1"/>
          </p:cNvSpPr>
          <p:nvPr>
            <p:ph idx="1"/>
          </p:nvPr>
        </p:nvSpPr>
        <p:spPr>
          <a:xfrm flipV="1">
            <a:off x="685800" y="6019800"/>
            <a:ext cx="7543800" cy="46038"/>
          </a:xfrm>
        </p:spPr>
        <p:txBody>
          <a:bodyPr/>
          <a:lstStyle/>
          <a:p>
            <a:endParaRPr lang="en-US" altLang="zh-TW">
              <a:latin typeface="Times New Roman" charset="0"/>
            </a:endParaRPr>
          </a:p>
          <a:p>
            <a:endParaRPr lang="en-US" altLang="zh-TW">
              <a:latin typeface="Times New Roman" charset="0"/>
            </a:endParaRPr>
          </a:p>
          <a:p>
            <a:endParaRPr lang="en-US" altLang="zh-TW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pic>
        <p:nvPicPr>
          <p:cNvPr id="15364" name="Picture 9" descr="V:\2012-2013\Photos\2012-10-13 charity concert\ VSA concert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22098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75" y="1371600"/>
            <a:ext cx="8842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371600"/>
            <a:ext cx="9144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536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23622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V:\2012-2013\Photos\2012-10-13 charity concert\ VSA concert-1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3256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P:\Sec_Pa_Pc\Richard's doc\Powerpoint\New\New Student Counc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Screen Shot 2014-09-30 at 11.42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49530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295400" y="457200"/>
            <a:ext cx="6629400" cy="762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Eportfolio to Learner Portrait    </a:t>
            </a:r>
          </a:p>
        </p:txBody>
      </p:sp>
      <p:pic>
        <p:nvPicPr>
          <p:cNvPr id="16387" name="Picture 7" descr="Screen Shot 2014-09-30 at 11.40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648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Content Placeholder 6" descr="Screen Shot 2014-09-30 at 11.35.47 a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2895600"/>
            <a:ext cx="4800600" cy="3151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990600" y="762000"/>
            <a:ext cx="7010400" cy="838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A sociocultural approach </a:t>
            </a:r>
          </a:p>
        </p:txBody>
      </p:sp>
      <p:pic>
        <p:nvPicPr>
          <p:cNvPr id="17410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828800"/>
            <a:ext cx="3352800" cy="1727200"/>
          </a:xfrm>
        </p:spPr>
      </p:pic>
      <p:pic>
        <p:nvPicPr>
          <p:cNvPr id="174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330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15287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1905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257800"/>
            <a:ext cx="5486400" cy="990600"/>
          </a:xfrm>
        </p:spPr>
        <p:txBody>
          <a:bodyPr/>
          <a:lstStyle/>
          <a:p>
            <a:pPr eaLnBrk="1" hangingPunct="1"/>
            <a:endParaRPr lang="en-US">
              <a:latin typeface="Impact" charset="0"/>
            </a:endParaRPr>
          </a:p>
        </p:txBody>
      </p:sp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143000" y="762000"/>
            <a:ext cx="6629400" cy="838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Hong Kong Context  </a:t>
            </a:r>
          </a:p>
        </p:txBody>
      </p:sp>
      <p:pic>
        <p:nvPicPr>
          <p:cNvPr id="184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3352800" cy="1981200"/>
          </a:xfrm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2004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33800"/>
            <a:ext cx="33528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320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0"/>
            <a:ext cx="6781800" cy="1524000"/>
          </a:xfrm>
        </p:spPr>
        <p:txBody>
          <a:bodyPr/>
          <a:lstStyle/>
          <a:p>
            <a:pPr eaLnBrk="1" hangingPunct="1"/>
            <a:endParaRPr lang="en-US">
              <a:latin typeface="Impact" charset="0"/>
              <a:ea typeface="MS PGothic" charset="0"/>
              <a:cs typeface="MS PGothic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066800"/>
            <a:ext cx="7543800" cy="3505200"/>
          </a:xfrm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新細明體" charset="0"/>
              <a:cs typeface="新細明體" charset="0"/>
            </a:endParaRPr>
          </a:p>
        </p:txBody>
      </p:sp>
      <p:pic>
        <p:nvPicPr>
          <p:cNvPr id="19459" name="Picture 5" descr="P:\Sec_Pa_Pc\Richard's doc\Powerpoint\New\Recent Servic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32099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P:\Sec_Pa_Pc\Richard's doc\Powerpoint\New\Recent Service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3876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P:\Sec_Pa_Pc\Richard's doc\Powerpoint\New\Recent Service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3727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E:\PW05_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09"/>
          <a:stretch>
            <a:fillRect/>
          </a:stretch>
        </p:blipFill>
        <p:spPr bwMode="auto">
          <a:xfrm>
            <a:off x="6629400" y="1219200"/>
            <a:ext cx="1841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E:\PW05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3272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762000" y="457200"/>
            <a:ext cx="7620000" cy="838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Legitimising the </a:t>
            </a:r>
            <a:r>
              <a:rPr lang="en-US" sz="3600" b="1">
                <a:latin typeface="Baskerville Old Face" charset="0"/>
              </a:rPr>
              <a:t>‘</a:t>
            </a:r>
            <a:r>
              <a:rPr lang="en-US" altLang="zh-TW" sz="3600" b="1">
                <a:latin typeface="Baskerville Old Face" charset="0"/>
              </a:rPr>
              <a:t>Every Day</a:t>
            </a:r>
            <a:r>
              <a:rPr lang="en-US" sz="3600" b="1">
                <a:latin typeface="Baskerville Old Face" charset="0"/>
              </a:rPr>
              <a:t>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257800"/>
            <a:ext cx="5486400" cy="990600"/>
          </a:xfrm>
        </p:spPr>
        <p:txBody>
          <a:bodyPr/>
          <a:lstStyle/>
          <a:p>
            <a:pPr eaLnBrk="1" hangingPunct="1"/>
            <a:endParaRPr lang="en-US">
              <a:latin typeface="Impact" charset="0"/>
            </a:endParaRP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447800" y="457200"/>
            <a:ext cx="5791200" cy="6096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Pictures and Identity </a:t>
            </a:r>
          </a:p>
        </p:txBody>
      </p:sp>
      <p:pic>
        <p:nvPicPr>
          <p:cNvPr id="20483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810000"/>
            <a:ext cx="3794125" cy="1720850"/>
          </a:xfrm>
        </p:spPr>
      </p:pic>
      <p:pic>
        <p:nvPicPr>
          <p:cNvPr id="20484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386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2048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2766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257800"/>
            <a:ext cx="5486400" cy="990600"/>
          </a:xfrm>
        </p:spPr>
        <p:txBody>
          <a:bodyPr/>
          <a:lstStyle/>
          <a:p>
            <a:pPr eaLnBrk="1" hangingPunct="1"/>
            <a:endParaRPr lang="en-US">
              <a:latin typeface="Impact" charset="0"/>
            </a:endParaRPr>
          </a:p>
        </p:txBody>
      </p:sp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990600" y="762000"/>
            <a:ext cx="7010400" cy="838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Self Portraiture </a:t>
            </a:r>
          </a:p>
        </p:txBody>
      </p:sp>
      <p:pic>
        <p:nvPicPr>
          <p:cNvPr id="21507" name="Content Placeholder 1537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248400" cy="445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447800" y="457200"/>
            <a:ext cx="5791200" cy="6096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TW" sz="3600" b="1">
                <a:latin typeface="Baskerville Old Face" charset="0"/>
              </a:rPr>
              <a:t>Rethinking Assessment</a:t>
            </a:r>
          </a:p>
        </p:txBody>
      </p:sp>
      <p:pic>
        <p:nvPicPr>
          <p:cNvPr id="22530" name="Content Placeholder 2" descr="Screen Shot 2014-09-29 at 5.55.01 p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-237"/>
          <a:stretch>
            <a:fillRect/>
          </a:stretch>
        </p:blipFill>
        <p:spPr>
          <a:xfrm>
            <a:off x="533400" y="1143000"/>
            <a:ext cx="7694613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9705</TotalTime>
  <Words>32</Words>
  <Application>Microsoft Office PowerPoint</Application>
  <PresentationFormat>On-screen Show (4:3)</PresentationFormat>
  <Paragraphs>13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NewsPrint</vt:lpstr>
      <vt:lpstr> Victoria Shanghai Academy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 Salter</dc:creator>
  <cp:lastModifiedBy>Carolina Salter</cp:lastModifiedBy>
  <cp:revision>147</cp:revision>
  <cp:lastPrinted>1601-01-01T00:00:00Z</cp:lastPrinted>
  <dcterms:created xsi:type="dcterms:W3CDTF">1601-01-01T00:00:00Z</dcterms:created>
  <dcterms:modified xsi:type="dcterms:W3CDTF">2014-11-10T17:27:40Z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