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270" r:id="rId2"/>
    <p:sldId id="286" r:id="rId3"/>
    <p:sldId id="284" r:id="rId4"/>
    <p:sldId id="283" r:id="rId5"/>
    <p:sldId id="323" r:id="rId6"/>
    <p:sldId id="274" r:id="rId7"/>
    <p:sldId id="288" r:id="rId8"/>
    <p:sldId id="289" r:id="rId9"/>
    <p:sldId id="296" r:id="rId10"/>
    <p:sldId id="294" r:id="rId11"/>
    <p:sldId id="295" r:id="rId12"/>
    <p:sldId id="303" r:id="rId13"/>
    <p:sldId id="299" r:id="rId14"/>
    <p:sldId id="315" r:id="rId15"/>
    <p:sldId id="320" r:id="rId16"/>
    <p:sldId id="321" r:id="rId17"/>
    <p:sldId id="322" r:id="rId18"/>
    <p:sldId id="314" r:id="rId19"/>
    <p:sldId id="319" r:id="rId20"/>
    <p:sldId id="316" r:id="rId21"/>
    <p:sldId id="309" r:id="rId22"/>
    <p:sldId id="324" r:id="rId23"/>
    <p:sldId id="305" r:id="rId24"/>
    <p:sldId id="328" r:id="rId25"/>
    <p:sldId id="326" r:id="rId26"/>
    <p:sldId id="327" r:id="rId27"/>
    <p:sldId id="306" r:id="rId28"/>
    <p:sldId id="301" r:id="rId29"/>
    <p:sldId id="325" r:id="rId30"/>
    <p:sldId id="310"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81" d="100"/>
          <a:sy n="81" d="100"/>
        </p:scale>
        <p:origin x="-150" y="43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6B076E-D46E-448F-AA08-E8314DE897B0}" type="datetimeFigureOut">
              <a:rPr lang="en-US" smtClean="0"/>
              <a:t>11/10/2014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52C86B-A0D6-43D8-88BE-49247396AF80}" type="slidenum">
              <a:rPr lang="en-US" smtClean="0"/>
              <a:t>‹#›</a:t>
            </a:fld>
            <a:endParaRPr lang="en-US"/>
          </a:p>
        </p:txBody>
      </p:sp>
    </p:spTree>
    <p:extLst>
      <p:ext uri="{BB962C8B-B14F-4D97-AF65-F5344CB8AC3E}">
        <p14:creationId xmlns:p14="http://schemas.microsoft.com/office/powerpoint/2010/main" val="2704268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07080" y="4956050"/>
            <a:ext cx="8093365" cy="458115"/>
          </a:xfrm>
          <a:effectLst>
            <a:outerShdw blurRad="50800" dist="25400" dir="2700000" algn="tl" rotWithShape="0">
              <a:prstClr val="black">
                <a:alpha val="61000"/>
              </a:prstClr>
            </a:outerShdw>
          </a:effectLst>
        </p:spPr>
        <p:txBody>
          <a:bodyPr>
            <a:normAutofit/>
          </a:bodyPr>
          <a:lstStyle>
            <a:lvl1pPr algn="l">
              <a:defRPr sz="3600">
                <a:solidFill>
                  <a:srgbClr val="FFFF00"/>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907080" y="5566870"/>
            <a:ext cx="6400800" cy="458115"/>
          </a:xfrm>
        </p:spPr>
        <p:txBody>
          <a:bodyPr>
            <a:normAutofit/>
          </a:bodyPr>
          <a:lstStyle>
            <a:lvl1pPr marL="0" indent="0" algn="l">
              <a:buNone/>
              <a:defRPr sz="2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solidFill>
                  <a:prstClr val="black">
                    <a:tint val="75000"/>
                  </a:prstClr>
                </a:solidFill>
              </a:rPr>
              <a:pPr/>
              <a:t>11/10/2014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94562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solidFill>
                  <a:prstClr val="black">
                    <a:tint val="75000"/>
                  </a:prstClr>
                </a:solidFill>
              </a:rPr>
              <a:pPr/>
              <a:t>11/10/2014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2CCC60-E8CD-4174-8B1A-7DF615B22E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32811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074F12-AA26-4AC8-9962-C36BB8F32554}" type="datetimeFigureOut">
              <a:rPr lang="en-US" smtClean="0">
                <a:solidFill>
                  <a:prstClr val="black">
                    <a:tint val="75000"/>
                  </a:prstClr>
                </a:solidFill>
              </a:rPr>
              <a:pPr/>
              <a:t>11/10/2014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84977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074F12-AA26-4AC8-9962-C36BB8F32554}" type="datetimeFigureOut">
              <a:rPr lang="en-US" smtClean="0">
                <a:solidFill>
                  <a:prstClr val="black">
                    <a:tint val="75000"/>
                  </a:prstClr>
                </a:solidFill>
              </a:rPr>
              <a:pPr/>
              <a:t>11/10/2014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9948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96260" y="1443835"/>
            <a:ext cx="8551480" cy="610820"/>
          </a:xfrm>
        </p:spPr>
        <p:txBody>
          <a:bodyPr>
            <a:normAutofit/>
          </a:bodyPr>
          <a:lstStyle>
            <a:lvl1pPr algn="l">
              <a:defRPr sz="3600">
                <a:solidFill>
                  <a:srgbClr val="FFFF00"/>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296260" y="2054654"/>
            <a:ext cx="8551480" cy="4428445"/>
          </a:xfrm>
        </p:spPr>
        <p:txBody>
          <a:bodyPr/>
          <a:lstStyle>
            <a:lvl1pPr>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solidFill>
                  <a:prstClr val="black">
                    <a:tint val="75000"/>
                  </a:prstClr>
                </a:solidFill>
              </a:rPr>
              <a:pPr/>
              <a:t>11/10/2014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userDrawn="1"/>
        </p:nvSpPr>
        <p:spPr>
          <a:xfrm>
            <a:off x="7848600" y="6705600"/>
            <a:ext cx="1295400" cy="1524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t>© Namrata Goel</a:t>
            </a:r>
            <a:endParaRPr lang="en-US" sz="1050" dirty="0"/>
          </a:p>
        </p:txBody>
      </p:sp>
      <p:sp>
        <p:nvSpPr>
          <p:cNvPr id="9" name="Title 1"/>
          <p:cNvSpPr txBox="1">
            <a:spLocks/>
          </p:cNvSpPr>
          <p:nvPr userDrawn="1"/>
        </p:nvSpPr>
        <p:spPr>
          <a:xfrm>
            <a:off x="-28576" y="0"/>
            <a:ext cx="9172575" cy="1365142"/>
          </a:xfrm>
          <a:prstGeom prst="rect">
            <a:avLst/>
          </a:prstGeom>
          <a:solidFill>
            <a:srgbClr val="00B050"/>
          </a:solidFill>
        </p:spPr>
        <p:txBody>
          <a:bodyPr vert="horz" lIns="91440" tIns="45720" rIns="91440" bIns="45720" rtlCol="0" anchor="ctr">
            <a:normAutofit/>
          </a:bodyPr>
          <a:lstStyle>
            <a:lvl1pPr algn="l" defTabSz="914400" rtl="0" eaLnBrk="1" latinLnBrk="0" hangingPunct="1">
              <a:spcBef>
                <a:spcPct val="0"/>
              </a:spcBef>
              <a:buNone/>
              <a:defRPr sz="3600" kern="1200">
                <a:solidFill>
                  <a:srgbClr val="FFFF00"/>
                </a:solidFill>
                <a:latin typeface="+mj-lt"/>
                <a:ea typeface="+mj-ea"/>
                <a:cs typeface="+mj-cs"/>
              </a:defRPr>
            </a:lvl1pPr>
          </a:lstStyle>
          <a:p>
            <a:endParaRPr lang="en-US" dirty="0"/>
          </a:p>
        </p:txBody>
      </p:sp>
    </p:spTree>
    <p:extLst>
      <p:ext uri="{BB962C8B-B14F-4D97-AF65-F5344CB8AC3E}">
        <p14:creationId xmlns:p14="http://schemas.microsoft.com/office/powerpoint/2010/main" val="71907361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3310" y="527605"/>
            <a:ext cx="7016195" cy="684885"/>
          </a:xfrm>
        </p:spPr>
        <p:txBody>
          <a:bodyPr>
            <a:normAutofit/>
          </a:bodyPr>
          <a:lstStyle>
            <a:lvl1pPr algn="l">
              <a:defRPr sz="3600">
                <a:solidFill>
                  <a:srgbClr val="FFFF00"/>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823310" y="1443835"/>
            <a:ext cx="7016195" cy="4275740"/>
          </a:xfrm>
        </p:spPr>
        <p:txBody>
          <a:bodyPr/>
          <a:lstStyle>
            <a:lvl1pPr>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solidFill>
                  <a:prstClr val="black">
                    <a:tint val="75000"/>
                  </a:prstClr>
                </a:solidFill>
              </a:rPr>
              <a:pPr/>
              <a:t>11/10/2014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4508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3074F12-AA26-4AC8-9962-C36BB8F32554}" type="datetimeFigureOut">
              <a:rPr lang="en-US" smtClean="0">
                <a:solidFill>
                  <a:prstClr val="black">
                    <a:tint val="75000"/>
                  </a:prstClr>
                </a:solidFill>
              </a:rPr>
              <a:pPr/>
              <a:t>11/10/2014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05916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3074F12-AA26-4AC8-9962-C36BB8F32554}" type="datetimeFigureOut">
              <a:rPr lang="en-US" smtClean="0">
                <a:solidFill>
                  <a:prstClr val="black">
                    <a:tint val="75000"/>
                  </a:prstClr>
                </a:solidFill>
              </a:rPr>
              <a:pPr/>
              <a:t>11/10/2014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2CCC60-E8CD-4174-8B1A-7DF615B22E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8949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48965" y="1522475"/>
            <a:ext cx="8382305" cy="532180"/>
          </a:xfrm>
        </p:spPr>
        <p:txBody>
          <a:bodyPr>
            <a:normAutofit/>
          </a:bodyPr>
          <a:lstStyle>
            <a:lvl1pPr algn="l">
              <a:defRPr sz="3600">
                <a:solidFill>
                  <a:srgbClr val="FFFF00"/>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48965" y="2073696"/>
            <a:ext cx="4275740" cy="620719"/>
          </a:xfrm>
        </p:spPr>
        <p:txBody>
          <a:bodyPr anchor="b"/>
          <a:lstStyle>
            <a:lvl1pPr marL="0" indent="0">
              <a:buNone/>
              <a:defRPr sz="2400" b="1"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48965" y="2684517"/>
            <a:ext cx="4275740" cy="3187763"/>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724704" y="2073696"/>
            <a:ext cx="4123035" cy="620719"/>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724704" y="2684517"/>
            <a:ext cx="4123035" cy="3187763"/>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53074F12-AA26-4AC8-9962-C36BB8F32554}" type="datetimeFigureOut">
              <a:rPr lang="en-US" smtClean="0">
                <a:solidFill>
                  <a:prstClr val="black">
                    <a:tint val="75000"/>
                  </a:prstClr>
                </a:solidFill>
              </a:rPr>
              <a:pPr/>
              <a:t>11/10/2014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82CCC60-E8CD-4174-8B1A-7DF615B22E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9984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3074F12-AA26-4AC8-9962-C36BB8F32554}" type="datetimeFigureOut">
              <a:rPr lang="en-US" smtClean="0">
                <a:solidFill>
                  <a:prstClr val="black">
                    <a:tint val="75000"/>
                  </a:prstClr>
                </a:solidFill>
              </a:rPr>
              <a:pPr/>
              <a:t>11/10/2014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82CCC60-E8CD-4174-8B1A-7DF615B22E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427203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74F12-AA26-4AC8-9962-C36BB8F32554}" type="datetimeFigureOut">
              <a:rPr lang="en-US" smtClean="0">
                <a:solidFill>
                  <a:prstClr val="black">
                    <a:tint val="75000"/>
                  </a:prstClr>
                </a:solidFill>
              </a:rPr>
              <a:pPr/>
              <a:t>11/10/2014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82CCC60-E8CD-4174-8B1A-7DF615B22E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2269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solidFill>
                  <a:prstClr val="black">
                    <a:tint val="75000"/>
                  </a:prstClr>
                </a:solidFill>
              </a:rPr>
              <a:pPr/>
              <a:t>11/10/2014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2CCC60-E8CD-4174-8B1A-7DF615B22E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0520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74F12-AA26-4AC8-9962-C36BB8F32554}" type="datetimeFigureOut">
              <a:rPr lang="en-US" smtClean="0">
                <a:solidFill>
                  <a:prstClr val="black">
                    <a:tint val="75000"/>
                  </a:prstClr>
                </a:solidFill>
              </a:rPr>
              <a:pPr/>
              <a:t>11/10/2014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2CCC60-E8CD-4174-8B1A-7DF615B22E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6161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2.xml.rels><?xml version="1.0" encoding="UTF-8" standalone="yes"?>
<Relationships xmlns="http://schemas.openxmlformats.org/package/2006/relationships"><Relationship Id="rId8" Type="http://schemas.openxmlformats.org/officeDocument/2006/relationships/hyperlink" Target="http://www.google.ae/url?url=http://ecourses.aec.edu.in/aditya/mba.php&amp;rct=j&amp;frm=1&amp;q=&amp;esrc=s&amp;sa=U&amp;ei=tKMvVPvEDojbatK6gfAI&amp;ved=0CCoQ9QEwCw&amp;usg=AFQjCNFpCe_dqgZjaz3roR81dZq52zTkUw" TargetMode="External"/><Relationship Id="rId3" Type="http://schemas.openxmlformats.org/officeDocument/2006/relationships/image" Target="../media/image3.jpeg"/><Relationship Id="rId7" Type="http://schemas.openxmlformats.org/officeDocument/2006/relationships/image" Target="../media/image6.jpeg"/><Relationship Id="rId2" Type="http://schemas.openxmlformats.org/officeDocument/2006/relationships/hyperlink" Target="http://thelastdegree.com/wp-content/uploads/2014/01/Mom-Juggling.jpg" TargetMode="Externa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hyperlink" Target="http://thumbs.dreamstime.com/z/modern-classroom-colorful-blackboard-teacher-s-desk-two-metal-cabinets-rendering-40885298.jpg" TargetMode="External"/><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7.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25.png"/><Relationship Id="rId5" Type="http://schemas.microsoft.com/office/2007/relationships/hdphoto" Target="../media/hdphoto1.wdp"/><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i.imgur.com/3AmYA.jpg?3780"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a:defRPr/>
            </a:pPr>
            <a:r>
              <a:rPr lang="en-GB" dirty="0" smtClean="0"/>
              <a:t/>
            </a:r>
            <a:br>
              <a:rPr lang="en-GB" dirty="0" smtClean="0"/>
            </a:br>
            <a:r>
              <a:rPr lang="en-GB" dirty="0" smtClean="0"/>
              <a:t>Cultural </a:t>
            </a:r>
            <a:r>
              <a:rPr lang="en-GB" dirty="0"/>
              <a:t>dissonance in cross-cultural interactions and issues faced in the </a:t>
            </a:r>
            <a:r>
              <a:rPr lang="en-GB" dirty="0" smtClean="0"/>
              <a:t>Primary Year Programme (PYP) </a:t>
            </a:r>
            <a:r>
              <a:rPr lang="en-GB" dirty="0"/>
              <a:t>classroom:</a:t>
            </a:r>
            <a:br>
              <a:rPr lang="en-GB" dirty="0"/>
            </a:br>
            <a:endParaRPr lang="en-GB" dirty="0"/>
          </a:p>
        </p:txBody>
      </p:sp>
      <p:sp>
        <p:nvSpPr>
          <p:cNvPr id="3" name="Subtitle 2"/>
          <p:cNvSpPr>
            <a:spLocks noGrp="1"/>
          </p:cNvSpPr>
          <p:nvPr>
            <p:ph type="subTitle" idx="1"/>
          </p:nvPr>
        </p:nvSpPr>
        <p:spPr>
          <a:xfrm>
            <a:off x="6705600" y="6172200"/>
            <a:ext cx="2438400" cy="685800"/>
          </a:xfrm>
          <a:solidFill>
            <a:srgbClr val="00B050"/>
          </a:solidFill>
          <a:ln w="381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pPr algn="ctr">
              <a:spcBef>
                <a:spcPts val="0"/>
              </a:spcBef>
            </a:pPr>
            <a:r>
              <a:rPr lang="en-US" sz="2000" dirty="0"/>
              <a:t>Namrata Goel</a:t>
            </a:r>
          </a:p>
          <a:p>
            <a:pPr algn="ctr">
              <a:spcBef>
                <a:spcPts val="0"/>
              </a:spcBef>
            </a:pPr>
            <a:r>
              <a:rPr lang="en-US" sz="2000" dirty="0"/>
              <a:t>11</a:t>
            </a:r>
            <a:r>
              <a:rPr lang="en-US" sz="2000" baseline="30000" dirty="0"/>
              <a:t>th</a:t>
            </a:r>
            <a:r>
              <a:rPr lang="en-US" sz="2000" dirty="0"/>
              <a:t> Oct, 2014</a:t>
            </a:r>
          </a:p>
          <a:p>
            <a:pPr algn="r"/>
            <a:endParaRPr lang="en-US" sz="2000" dirty="0"/>
          </a:p>
        </p:txBody>
      </p:sp>
    </p:spTree>
    <p:extLst>
      <p:ext uri="{BB962C8B-B14F-4D97-AF65-F5344CB8AC3E}">
        <p14:creationId xmlns:p14="http://schemas.microsoft.com/office/powerpoint/2010/main" val="13633219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1525004"/>
            <a:ext cx="9144000" cy="5561597"/>
            <a:chOff x="1" y="1525004"/>
            <a:chExt cx="9144000" cy="5561597"/>
          </a:xfrm>
        </p:grpSpPr>
        <p:grpSp>
          <p:nvGrpSpPr>
            <p:cNvPr id="21" name="Group 20"/>
            <p:cNvGrpSpPr/>
            <p:nvPr/>
          </p:nvGrpSpPr>
          <p:grpSpPr>
            <a:xfrm>
              <a:off x="1" y="1525004"/>
              <a:ext cx="9144000" cy="5561597"/>
              <a:chOff x="26989" y="404813"/>
              <a:chExt cx="9144000" cy="6012030"/>
            </a:xfrm>
          </p:grpSpPr>
          <p:sp>
            <p:nvSpPr>
              <p:cNvPr id="27" name="Text Box 2"/>
              <p:cNvSpPr txBox="1">
                <a:spLocks noChangeArrowheads="1"/>
              </p:cNvSpPr>
              <p:nvPr/>
            </p:nvSpPr>
            <p:spPr bwMode="auto">
              <a:xfrm>
                <a:off x="179388" y="3789363"/>
                <a:ext cx="1584325" cy="1147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spcAft>
                    <a:spcPts val="600"/>
                  </a:spcAft>
                  <a:buFont typeface="Arial" pitchFamily="34" charset="0"/>
                  <a:defRPr sz="2000" b="1">
                    <a:solidFill>
                      <a:schemeClr val="tx1"/>
                    </a:solidFill>
                    <a:latin typeface="Arial" pitchFamily="34" charset="0"/>
                  </a:defRPr>
                </a:lvl1pPr>
                <a:lvl2pPr marL="742950" indent="-285750" eaLnBrk="0" hangingPunct="0">
                  <a:spcBef>
                    <a:spcPct val="20000"/>
                  </a:spcBef>
                  <a:buClr>
                    <a:schemeClr val="tx2"/>
                  </a:buClr>
                  <a:buFont typeface="Arial" pitchFamily="34" charset="0"/>
                  <a:buChar char="•"/>
                  <a:defRPr sz="2000">
                    <a:solidFill>
                      <a:schemeClr val="tx1"/>
                    </a:solidFill>
                    <a:latin typeface="Arial" pitchFamily="34" charset="0"/>
                  </a:defRPr>
                </a:lvl2pPr>
                <a:lvl3pPr marL="1143000" indent="-228600" eaLnBrk="0" hangingPunct="0">
                  <a:spcBef>
                    <a:spcPct val="20000"/>
                  </a:spcBef>
                  <a:buClr>
                    <a:schemeClr val="tx2"/>
                  </a:buClr>
                  <a:buFont typeface="Arial" pitchFamily="34" charset="0"/>
                  <a:buChar char="•"/>
                  <a:defRPr>
                    <a:solidFill>
                      <a:schemeClr val="tx1"/>
                    </a:solidFill>
                    <a:latin typeface="Arial" pitchFamily="34" charset="0"/>
                  </a:defRPr>
                </a:lvl3pPr>
                <a:lvl4pPr marL="1600200" indent="-228600" eaLnBrk="0" hangingPunct="0">
                  <a:spcBef>
                    <a:spcPct val="20000"/>
                  </a:spcBef>
                  <a:buClr>
                    <a:schemeClr val="tx2"/>
                  </a:buClr>
                  <a:buFont typeface="Arial" pitchFamily="34" charset="0"/>
                  <a:buChar char="•"/>
                  <a:defRPr>
                    <a:solidFill>
                      <a:schemeClr val="tx1"/>
                    </a:solidFill>
                    <a:latin typeface="Arial" pitchFamily="34" charset="0"/>
                  </a:defRPr>
                </a:lvl4pPr>
                <a:lvl5pPr marL="2057400" indent="-228600" eaLnBrk="0" hangingPunct="0">
                  <a:spcBef>
                    <a:spcPct val="20000"/>
                  </a:spcBef>
                  <a:buClr>
                    <a:schemeClr val="tx2"/>
                  </a:buClr>
                  <a:buFont typeface="Arial" pitchFamily="34" charset="0"/>
                  <a:buChar char="•"/>
                  <a:defRPr>
                    <a:solidFill>
                      <a:schemeClr val="tx1"/>
                    </a:solidFill>
                    <a:latin typeface="Arial" pitchFamily="34" charset="0"/>
                  </a:defRPr>
                </a:lvl5pPr>
                <a:lvl6pPr marL="25146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defRPr>
                </a:lvl6pPr>
                <a:lvl7pPr marL="29718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defRPr>
                </a:lvl7pPr>
                <a:lvl8pPr marL="34290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defRPr>
                </a:lvl8pPr>
                <a:lvl9pPr marL="38862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defRPr>
                </a:lvl9pPr>
              </a:lstStyle>
              <a:p>
                <a:pPr eaLnBrk="1" hangingPunct="1">
                  <a:spcBef>
                    <a:spcPct val="50000"/>
                  </a:spcBef>
                  <a:spcAft>
                    <a:spcPct val="0"/>
                  </a:spcAft>
                  <a:buFontTx/>
                  <a:buNone/>
                </a:pPr>
                <a:r>
                  <a:rPr lang="en-GB" altLang="en-US" sz="1800" b="0" i="1" dirty="0">
                    <a:solidFill>
                      <a:srgbClr val="FFFF00"/>
                    </a:solidFill>
                    <a:cs typeface="Arial" pitchFamily="34" charset="0"/>
                  </a:rPr>
                  <a:t>Primarily </a:t>
                </a:r>
                <a:endParaRPr lang="en-GB" altLang="en-US" sz="1800" b="0" i="1" dirty="0" smtClean="0">
                  <a:solidFill>
                    <a:srgbClr val="FFFF00"/>
                  </a:solidFill>
                  <a:cs typeface="Arial" pitchFamily="34" charset="0"/>
                </a:endParaRPr>
              </a:p>
              <a:p>
                <a:pPr eaLnBrk="1" hangingPunct="1">
                  <a:spcBef>
                    <a:spcPct val="50000"/>
                  </a:spcBef>
                  <a:spcAft>
                    <a:spcPct val="0"/>
                  </a:spcAft>
                  <a:buFontTx/>
                  <a:buNone/>
                </a:pPr>
                <a:r>
                  <a:rPr lang="en-GB" altLang="en-US" sz="1800" b="0" i="1" dirty="0" smtClean="0">
                    <a:solidFill>
                      <a:srgbClr val="FFFF00"/>
                    </a:solidFill>
                    <a:cs typeface="Arial" pitchFamily="34" charset="0"/>
                  </a:rPr>
                  <a:t>out </a:t>
                </a:r>
                <a:r>
                  <a:rPr lang="en-GB" altLang="en-US" sz="1800" b="0" i="1" dirty="0">
                    <a:solidFill>
                      <a:srgbClr val="FFFF00"/>
                    </a:solidFill>
                    <a:cs typeface="Arial" pitchFamily="34" charset="0"/>
                  </a:rPr>
                  <a:t>of awareness</a:t>
                </a:r>
              </a:p>
            </p:txBody>
          </p:sp>
          <p:sp>
            <p:nvSpPr>
              <p:cNvPr id="28" name="Text Box 3"/>
              <p:cNvSpPr txBox="1">
                <a:spLocks noChangeArrowheads="1"/>
              </p:cNvSpPr>
              <p:nvPr/>
            </p:nvSpPr>
            <p:spPr bwMode="auto">
              <a:xfrm>
                <a:off x="2057400" y="623121"/>
                <a:ext cx="5040312" cy="1098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spcAft>
                    <a:spcPts val="600"/>
                  </a:spcAft>
                  <a:buFont typeface="Arial" pitchFamily="34" charset="0"/>
                  <a:defRPr sz="2000" b="1">
                    <a:solidFill>
                      <a:schemeClr val="tx1"/>
                    </a:solidFill>
                    <a:latin typeface="Arial" pitchFamily="34" charset="0"/>
                  </a:defRPr>
                </a:lvl1pPr>
                <a:lvl2pPr marL="742950" indent="-285750" eaLnBrk="0" hangingPunct="0">
                  <a:spcBef>
                    <a:spcPct val="20000"/>
                  </a:spcBef>
                  <a:buClr>
                    <a:schemeClr val="tx2"/>
                  </a:buClr>
                  <a:buFont typeface="Arial" pitchFamily="34" charset="0"/>
                  <a:buChar char="•"/>
                  <a:defRPr sz="2000">
                    <a:solidFill>
                      <a:schemeClr val="tx1"/>
                    </a:solidFill>
                    <a:latin typeface="Arial" pitchFamily="34" charset="0"/>
                  </a:defRPr>
                </a:lvl2pPr>
                <a:lvl3pPr marL="1143000" indent="-228600" eaLnBrk="0" hangingPunct="0">
                  <a:spcBef>
                    <a:spcPct val="20000"/>
                  </a:spcBef>
                  <a:buClr>
                    <a:schemeClr val="tx2"/>
                  </a:buClr>
                  <a:buFont typeface="Arial" pitchFamily="34" charset="0"/>
                  <a:buChar char="•"/>
                  <a:defRPr>
                    <a:solidFill>
                      <a:schemeClr val="tx1"/>
                    </a:solidFill>
                    <a:latin typeface="Arial" pitchFamily="34" charset="0"/>
                  </a:defRPr>
                </a:lvl3pPr>
                <a:lvl4pPr marL="1600200" indent="-228600" eaLnBrk="0" hangingPunct="0">
                  <a:spcBef>
                    <a:spcPct val="20000"/>
                  </a:spcBef>
                  <a:buClr>
                    <a:schemeClr val="tx2"/>
                  </a:buClr>
                  <a:buFont typeface="Arial" pitchFamily="34" charset="0"/>
                  <a:buChar char="•"/>
                  <a:defRPr>
                    <a:solidFill>
                      <a:schemeClr val="tx1"/>
                    </a:solidFill>
                    <a:latin typeface="Arial" pitchFamily="34" charset="0"/>
                  </a:defRPr>
                </a:lvl4pPr>
                <a:lvl5pPr marL="2057400" indent="-228600" eaLnBrk="0" hangingPunct="0">
                  <a:spcBef>
                    <a:spcPct val="20000"/>
                  </a:spcBef>
                  <a:buClr>
                    <a:schemeClr val="tx2"/>
                  </a:buClr>
                  <a:buFont typeface="Arial" pitchFamily="34" charset="0"/>
                  <a:buChar char="•"/>
                  <a:defRPr>
                    <a:solidFill>
                      <a:schemeClr val="tx1"/>
                    </a:solidFill>
                    <a:latin typeface="Arial" pitchFamily="34" charset="0"/>
                  </a:defRPr>
                </a:lvl5pPr>
                <a:lvl6pPr marL="25146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defRPr>
                </a:lvl6pPr>
                <a:lvl7pPr marL="29718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defRPr>
                </a:lvl7pPr>
                <a:lvl8pPr marL="34290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defRPr>
                </a:lvl8pPr>
                <a:lvl9pPr marL="38862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defRPr>
                </a:lvl9pPr>
              </a:lstStyle>
              <a:p>
                <a:pPr algn="ctr" eaLnBrk="1" hangingPunct="1">
                  <a:spcBef>
                    <a:spcPct val="50000"/>
                  </a:spcBef>
                  <a:spcAft>
                    <a:spcPct val="0"/>
                  </a:spcAft>
                  <a:buFontTx/>
                  <a:buNone/>
                </a:pPr>
                <a:r>
                  <a:rPr lang="en-GB" altLang="en-US" sz="1100" dirty="0">
                    <a:solidFill>
                      <a:schemeClr val="bg1"/>
                    </a:solidFill>
                    <a:cs typeface="Arial" pitchFamily="34" charset="0"/>
                  </a:rPr>
                  <a:t>Fine Arts</a:t>
                </a:r>
              </a:p>
              <a:p>
                <a:pPr algn="ctr" eaLnBrk="1" hangingPunct="1">
                  <a:spcBef>
                    <a:spcPct val="50000"/>
                  </a:spcBef>
                  <a:spcAft>
                    <a:spcPct val="0"/>
                  </a:spcAft>
                  <a:buFontTx/>
                  <a:buNone/>
                </a:pPr>
                <a:r>
                  <a:rPr lang="en-GB" altLang="en-US" sz="1100" dirty="0">
                    <a:solidFill>
                      <a:schemeClr val="bg1"/>
                    </a:solidFill>
                    <a:cs typeface="Arial" pitchFamily="34" charset="0"/>
                  </a:rPr>
                  <a:t>Literature      Drama </a:t>
                </a:r>
              </a:p>
              <a:p>
                <a:pPr algn="ctr" eaLnBrk="1" hangingPunct="1">
                  <a:spcBef>
                    <a:spcPct val="50000"/>
                  </a:spcBef>
                  <a:spcAft>
                    <a:spcPct val="0"/>
                  </a:spcAft>
                  <a:buFontTx/>
                  <a:buNone/>
                </a:pPr>
                <a:r>
                  <a:rPr lang="en-GB" altLang="en-US" sz="1100" dirty="0">
                    <a:solidFill>
                      <a:schemeClr val="bg1"/>
                    </a:solidFill>
                    <a:cs typeface="Arial" pitchFamily="34" charset="0"/>
                  </a:rPr>
                  <a:t>Classical music      Popular music</a:t>
                </a:r>
              </a:p>
              <a:p>
                <a:pPr algn="ctr" eaLnBrk="1" hangingPunct="1">
                  <a:spcBef>
                    <a:spcPct val="50000"/>
                  </a:spcBef>
                  <a:spcAft>
                    <a:spcPct val="0"/>
                  </a:spcAft>
                  <a:buFontTx/>
                  <a:buNone/>
                </a:pPr>
                <a:r>
                  <a:rPr lang="en-GB" altLang="en-US" sz="1100" dirty="0">
                    <a:solidFill>
                      <a:schemeClr val="bg1"/>
                    </a:solidFill>
                    <a:cs typeface="Arial" pitchFamily="34" charset="0"/>
                  </a:rPr>
                  <a:t>Folk-dancing      Games      Cooking     Dress</a:t>
                </a:r>
              </a:p>
            </p:txBody>
          </p:sp>
          <p:sp>
            <p:nvSpPr>
              <p:cNvPr id="29" name="Line 5"/>
              <p:cNvSpPr>
                <a:spLocks noChangeShapeType="1"/>
              </p:cNvSpPr>
              <p:nvPr/>
            </p:nvSpPr>
            <p:spPr bwMode="auto">
              <a:xfrm>
                <a:off x="26989" y="1721671"/>
                <a:ext cx="9144000" cy="0"/>
              </a:xfrm>
              <a:prstGeom prst="line">
                <a:avLst/>
              </a:prstGeom>
              <a:noFill/>
              <a:ln w="158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Text Box 6"/>
              <p:cNvSpPr txBox="1">
                <a:spLocks noChangeArrowheads="1"/>
              </p:cNvSpPr>
              <p:nvPr/>
            </p:nvSpPr>
            <p:spPr bwMode="auto">
              <a:xfrm>
                <a:off x="1219200" y="1467882"/>
                <a:ext cx="6770688" cy="4948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spcAft>
                    <a:spcPts val="600"/>
                  </a:spcAft>
                  <a:buFont typeface="Arial" pitchFamily="34" charset="0"/>
                  <a:defRPr sz="2000" b="1">
                    <a:solidFill>
                      <a:schemeClr val="tx1"/>
                    </a:solidFill>
                    <a:latin typeface="Arial" pitchFamily="34" charset="0"/>
                  </a:defRPr>
                </a:lvl1pPr>
                <a:lvl2pPr marL="742950" indent="-285750" eaLnBrk="0" hangingPunct="0">
                  <a:spcBef>
                    <a:spcPct val="20000"/>
                  </a:spcBef>
                  <a:buClr>
                    <a:schemeClr val="tx2"/>
                  </a:buClr>
                  <a:buFont typeface="Arial" pitchFamily="34" charset="0"/>
                  <a:buChar char="•"/>
                  <a:defRPr sz="2000">
                    <a:solidFill>
                      <a:schemeClr val="tx1"/>
                    </a:solidFill>
                    <a:latin typeface="Arial" pitchFamily="34" charset="0"/>
                  </a:defRPr>
                </a:lvl2pPr>
                <a:lvl3pPr marL="1143000" indent="-228600" eaLnBrk="0" hangingPunct="0">
                  <a:spcBef>
                    <a:spcPct val="20000"/>
                  </a:spcBef>
                  <a:buClr>
                    <a:schemeClr val="tx2"/>
                  </a:buClr>
                  <a:buFont typeface="Arial" pitchFamily="34" charset="0"/>
                  <a:buChar char="•"/>
                  <a:defRPr>
                    <a:solidFill>
                      <a:schemeClr val="tx1"/>
                    </a:solidFill>
                    <a:latin typeface="Arial" pitchFamily="34" charset="0"/>
                  </a:defRPr>
                </a:lvl3pPr>
                <a:lvl4pPr marL="1600200" indent="-228600" eaLnBrk="0" hangingPunct="0">
                  <a:spcBef>
                    <a:spcPct val="20000"/>
                  </a:spcBef>
                  <a:buClr>
                    <a:schemeClr val="tx2"/>
                  </a:buClr>
                  <a:buFont typeface="Arial" pitchFamily="34" charset="0"/>
                  <a:buChar char="•"/>
                  <a:defRPr>
                    <a:solidFill>
                      <a:schemeClr val="tx1"/>
                    </a:solidFill>
                    <a:latin typeface="Arial" pitchFamily="34" charset="0"/>
                  </a:defRPr>
                </a:lvl4pPr>
                <a:lvl5pPr marL="2057400" indent="-228600" eaLnBrk="0" hangingPunct="0">
                  <a:spcBef>
                    <a:spcPct val="20000"/>
                  </a:spcBef>
                  <a:buClr>
                    <a:schemeClr val="tx2"/>
                  </a:buClr>
                  <a:buFont typeface="Arial" pitchFamily="34" charset="0"/>
                  <a:buChar char="•"/>
                  <a:defRPr>
                    <a:solidFill>
                      <a:schemeClr val="tx1"/>
                    </a:solidFill>
                    <a:latin typeface="Arial" pitchFamily="34" charset="0"/>
                  </a:defRPr>
                </a:lvl5pPr>
                <a:lvl6pPr marL="25146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defRPr>
                </a:lvl6pPr>
                <a:lvl7pPr marL="29718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defRPr>
                </a:lvl7pPr>
                <a:lvl8pPr marL="34290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defRPr>
                </a:lvl8pPr>
                <a:lvl9pPr marL="38862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defRPr>
                </a:lvl9pPr>
              </a:lstStyle>
              <a:p>
                <a:pPr algn="ctr" eaLnBrk="1" hangingPunct="1">
                  <a:spcBef>
                    <a:spcPct val="50000"/>
                  </a:spcBef>
                  <a:spcAft>
                    <a:spcPct val="0"/>
                  </a:spcAft>
                  <a:buFontTx/>
                  <a:buNone/>
                </a:pPr>
                <a:endParaRPr lang="en-GB" altLang="en-US" sz="1100" dirty="0" smtClean="0">
                  <a:solidFill>
                    <a:schemeClr val="bg1"/>
                  </a:solidFill>
                  <a:cs typeface="Arial" pitchFamily="34" charset="0"/>
                </a:endParaRPr>
              </a:p>
              <a:p>
                <a:pPr algn="ctr" eaLnBrk="1" hangingPunct="1">
                  <a:spcBef>
                    <a:spcPct val="50000"/>
                  </a:spcBef>
                  <a:spcAft>
                    <a:spcPct val="0"/>
                  </a:spcAft>
                  <a:buFontTx/>
                  <a:buNone/>
                </a:pPr>
                <a:r>
                  <a:rPr lang="en-GB" altLang="en-US" sz="1100" dirty="0" smtClean="0">
                    <a:solidFill>
                      <a:schemeClr val="bg1"/>
                    </a:solidFill>
                    <a:cs typeface="Arial" pitchFamily="34" charset="0"/>
                  </a:rPr>
                  <a:t>Notions </a:t>
                </a:r>
                <a:r>
                  <a:rPr lang="en-GB" altLang="en-US" sz="1100" dirty="0">
                    <a:solidFill>
                      <a:schemeClr val="bg1"/>
                    </a:solidFill>
                    <a:cs typeface="Arial" pitchFamily="34" charset="0"/>
                  </a:rPr>
                  <a:t>of modesty   Conception of beauty  </a:t>
                </a:r>
              </a:p>
              <a:p>
                <a:pPr algn="ctr" eaLnBrk="1" hangingPunct="1">
                  <a:spcBef>
                    <a:spcPct val="50000"/>
                  </a:spcBef>
                  <a:spcAft>
                    <a:spcPct val="0"/>
                  </a:spcAft>
                  <a:buFontTx/>
                  <a:buNone/>
                </a:pPr>
                <a:r>
                  <a:rPr lang="en-GB" altLang="en-US" sz="1100" dirty="0">
                    <a:solidFill>
                      <a:schemeClr val="bg1"/>
                    </a:solidFill>
                    <a:cs typeface="Arial" pitchFamily="34" charset="0"/>
                  </a:rPr>
                  <a:t>Ideals governing child-raising    Rules of descent  Cosmology    </a:t>
                </a:r>
              </a:p>
              <a:p>
                <a:pPr algn="ctr" eaLnBrk="1" hangingPunct="1">
                  <a:spcBef>
                    <a:spcPct val="50000"/>
                  </a:spcBef>
                  <a:spcAft>
                    <a:spcPct val="0"/>
                  </a:spcAft>
                  <a:buFontTx/>
                  <a:buNone/>
                </a:pPr>
                <a:r>
                  <a:rPr lang="en-GB" altLang="en-US" sz="1100" dirty="0">
                    <a:solidFill>
                      <a:schemeClr val="bg1"/>
                    </a:solidFill>
                    <a:cs typeface="Arial" pitchFamily="34" charset="0"/>
                  </a:rPr>
                  <a:t>Relationship to animals   Patterns of superior/subordinate relations   </a:t>
                </a:r>
              </a:p>
              <a:p>
                <a:pPr algn="ctr" eaLnBrk="1" hangingPunct="1">
                  <a:spcBef>
                    <a:spcPct val="50000"/>
                  </a:spcBef>
                  <a:spcAft>
                    <a:spcPct val="0"/>
                  </a:spcAft>
                  <a:buFontTx/>
                  <a:buNone/>
                </a:pPr>
                <a:r>
                  <a:rPr lang="en-GB" altLang="en-US" sz="1100" dirty="0">
                    <a:solidFill>
                      <a:schemeClr val="bg1"/>
                    </a:solidFill>
                    <a:cs typeface="Arial" pitchFamily="34" charset="0"/>
                  </a:rPr>
                  <a:t>Definition of sin    Courtship practices   Conception of justice  Incentives to work</a:t>
                </a:r>
              </a:p>
              <a:p>
                <a:pPr algn="ctr" eaLnBrk="1" hangingPunct="1">
                  <a:spcBef>
                    <a:spcPct val="50000"/>
                  </a:spcBef>
                  <a:spcAft>
                    <a:spcPct val="0"/>
                  </a:spcAft>
                  <a:buFontTx/>
                  <a:buNone/>
                </a:pPr>
                <a:r>
                  <a:rPr lang="en-GB" altLang="en-US" sz="1100" dirty="0">
                    <a:solidFill>
                      <a:schemeClr val="bg1"/>
                    </a:solidFill>
                    <a:cs typeface="Arial" pitchFamily="34" charset="0"/>
                  </a:rPr>
                  <a:t>  Notions of leadership    Tempo of work     Patterns of group decision-making </a:t>
                </a:r>
              </a:p>
              <a:p>
                <a:pPr algn="ctr" eaLnBrk="1" hangingPunct="1">
                  <a:spcBef>
                    <a:spcPct val="50000"/>
                  </a:spcBef>
                  <a:spcAft>
                    <a:spcPct val="0"/>
                  </a:spcAft>
                  <a:buFontTx/>
                  <a:buNone/>
                </a:pPr>
                <a:r>
                  <a:rPr lang="en-GB" altLang="en-US" sz="1100" dirty="0">
                    <a:solidFill>
                      <a:schemeClr val="bg1"/>
                    </a:solidFill>
                    <a:cs typeface="Arial" pitchFamily="34" charset="0"/>
                  </a:rPr>
                  <a:t>  Conception of cleanliness     Attitudes to the dependent    Theory of disease  </a:t>
                </a:r>
              </a:p>
              <a:p>
                <a:pPr algn="ctr" eaLnBrk="1" hangingPunct="1">
                  <a:spcBef>
                    <a:spcPct val="50000"/>
                  </a:spcBef>
                  <a:spcAft>
                    <a:spcPct val="0"/>
                  </a:spcAft>
                  <a:buFontTx/>
                  <a:buNone/>
                </a:pPr>
                <a:r>
                  <a:rPr lang="en-GB" altLang="en-US" sz="1100" dirty="0">
                    <a:solidFill>
                      <a:schemeClr val="bg1"/>
                    </a:solidFill>
                    <a:cs typeface="Arial" pitchFamily="34" charset="0"/>
                  </a:rPr>
                  <a:t>  Approaches to problem-solving    Conception of status mobility   Eye behaviour </a:t>
                </a:r>
              </a:p>
              <a:p>
                <a:pPr algn="ctr" eaLnBrk="1" hangingPunct="1">
                  <a:spcBef>
                    <a:spcPct val="50000"/>
                  </a:spcBef>
                  <a:spcAft>
                    <a:spcPct val="0"/>
                  </a:spcAft>
                  <a:buFontTx/>
                  <a:buNone/>
                </a:pPr>
                <a:r>
                  <a:rPr lang="en-GB" altLang="en-US" sz="1100" dirty="0">
                    <a:solidFill>
                      <a:schemeClr val="bg1"/>
                    </a:solidFill>
                    <a:cs typeface="Arial" pitchFamily="34" charset="0"/>
                  </a:rPr>
                  <a:t>Roles in relation to status by age, sex, class, occupation, kinship, etc.</a:t>
                </a:r>
              </a:p>
              <a:p>
                <a:pPr algn="ctr" eaLnBrk="1" hangingPunct="1">
                  <a:spcBef>
                    <a:spcPct val="50000"/>
                  </a:spcBef>
                  <a:spcAft>
                    <a:spcPct val="0"/>
                  </a:spcAft>
                  <a:buFontTx/>
                  <a:buNone/>
                </a:pPr>
                <a:r>
                  <a:rPr lang="en-GB" altLang="en-US" sz="1100" dirty="0">
                    <a:solidFill>
                      <a:schemeClr val="bg1"/>
                    </a:solidFill>
                    <a:cs typeface="Arial" pitchFamily="34" charset="0"/>
                  </a:rPr>
                  <a:t>Definition of insanity   Nature of friendship    Conception of ‘self’</a:t>
                </a:r>
              </a:p>
              <a:p>
                <a:pPr algn="ctr" eaLnBrk="1" hangingPunct="1">
                  <a:spcBef>
                    <a:spcPct val="50000"/>
                  </a:spcBef>
                  <a:spcAft>
                    <a:spcPct val="0"/>
                  </a:spcAft>
                  <a:buFontTx/>
                  <a:buNone/>
                </a:pPr>
                <a:r>
                  <a:rPr lang="en-GB" altLang="en-US" sz="1100" dirty="0">
                    <a:solidFill>
                      <a:schemeClr val="bg1"/>
                    </a:solidFill>
                    <a:cs typeface="Arial" pitchFamily="34" charset="0"/>
                  </a:rPr>
                  <a:t>Patterns of visual conception    Body language    Facial expressions</a:t>
                </a:r>
              </a:p>
              <a:p>
                <a:pPr algn="ctr" eaLnBrk="1" hangingPunct="1">
                  <a:spcBef>
                    <a:spcPct val="50000"/>
                  </a:spcBef>
                  <a:spcAft>
                    <a:spcPct val="0"/>
                  </a:spcAft>
                  <a:buFontTx/>
                  <a:buNone/>
                </a:pPr>
                <a:r>
                  <a:rPr lang="en-GB" altLang="en-US" sz="1100" dirty="0">
                    <a:solidFill>
                      <a:schemeClr val="bg1"/>
                    </a:solidFill>
                    <a:cs typeface="Arial" pitchFamily="34" charset="0"/>
                  </a:rPr>
                  <a:t>Notions about logic and validity    Patterns of handling emotions</a:t>
                </a:r>
              </a:p>
              <a:p>
                <a:pPr algn="ctr" eaLnBrk="1" hangingPunct="1">
                  <a:spcBef>
                    <a:spcPct val="50000"/>
                  </a:spcBef>
                  <a:spcAft>
                    <a:spcPct val="0"/>
                  </a:spcAft>
                  <a:buFontTx/>
                  <a:buNone/>
                </a:pPr>
                <a:r>
                  <a:rPr lang="en-GB" altLang="en-US" sz="1100" dirty="0">
                    <a:solidFill>
                      <a:schemeClr val="bg1"/>
                    </a:solidFill>
                    <a:cs typeface="Arial" pitchFamily="34" charset="0"/>
                  </a:rPr>
                  <a:t>Conversational patterns in various social contexts   </a:t>
                </a:r>
              </a:p>
              <a:p>
                <a:pPr algn="ctr" eaLnBrk="1" hangingPunct="1">
                  <a:spcBef>
                    <a:spcPct val="50000"/>
                  </a:spcBef>
                  <a:spcAft>
                    <a:spcPct val="0"/>
                  </a:spcAft>
                  <a:buFontTx/>
                  <a:buNone/>
                </a:pPr>
                <a:r>
                  <a:rPr lang="en-GB" altLang="en-US" sz="1100" dirty="0">
                    <a:solidFill>
                      <a:schemeClr val="bg1"/>
                    </a:solidFill>
                    <a:cs typeface="Arial" pitchFamily="34" charset="0"/>
                  </a:rPr>
                  <a:t>Conception of past and future    Ordering of time</a:t>
                </a:r>
              </a:p>
              <a:p>
                <a:pPr algn="ctr" eaLnBrk="1" hangingPunct="1">
                  <a:spcBef>
                    <a:spcPct val="50000"/>
                  </a:spcBef>
                  <a:spcAft>
                    <a:spcPct val="0"/>
                  </a:spcAft>
                  <a:buFontTx/>
                  <a:buNone/>
                </a:pPr>
                <a:r>
                  <a:rPr lang="en-GB" altLang="en-US" sz="1100" dirty="0">
                    <a:solidFill>
                      <a:schemeClr val="bg1"/>
                    </a:solidFill>
                    <a:cs typeface="Arial" pitchFamily="34" charset="0"/>
                  </a:rPr>
                  <a:t>Preference for competition or co-operation  Social interaction rate    </a:t>
                </a:r>
              </a:p>
              <a:p>
                <a:pPr algn="ctr" eaLnBrk="1" hangingPunct="1">
                  <a:spcBef>
                    <a:spcPct val="50000"/>
                  </a:spcBef>
                  <a:spcAft>
                    <a:spcPct val="0"/>
                  </a:spcAft>
                  <a:buFontTx/>
                  <a:buNone/>
                </a:pPr>
                <a:r>
                  <a:rPr lang="en-GB" altLang="en-US" sz="1100" dirty="0">
                    <a:solidFill>
                      <a:schemeClr val="bg1"/>
                    </a:solidFill>
                    <a:cs typeface="Arial" pitchFamily="34" charset="0"/>
                  </a:rPr>
                  <a:t>Notions of adolescence  Arrangement of physical space</a:t>
                </a:r>
              </a:p>
              <a:p>
                <a:pPr algn="ctr" eaLnBrk="1" hangingPunct="1">
                  <a:spcBef>
                    <a:spcPct val="50000"/>
                  </a:spcBef>
                  <a:spcAft>
                    <a:spcPct val="0"/>
                  </a:spcAft>
                  <a:buFontTx/>
                  <a:buNone/>
                </a:pPr>
                <a:r>
                  <a:rPr lang="en-GB" altLang="en-US" sz="1100" dirty="0">
                    <a:solidFill>
                      <a:schemeClr val="bg1"/>
                    </a:solidFill>
                    <a:cs typeface="Arial" pitchFamily="34" charset="0"/>
                  </a:rPr>
                  <a:t>etc.</a:t>
                </a:r>
              </a:p>
              <a:p>
                <a:pPr algn="ctr" eaLnBrk="1" hangingPunct="1">
                  <a:spcBef>
                    <a:spcPct val="50000"/>
                  </a:spcBef>
                  <a:spcAft>
                    <a:spcPct val="0"/>
                  </a:spcAft>
                  <a:buFontTx/>
                  <a:buNone/>
                </a:pPr>
                <a:endParaRPr lang="en-GB" altLang="en-US" sz="1100" dirty="0">
                  <a:solidFill>
                    <a:schemeClr val="bg1"/>
                  </a:solidFill>
                  <a:cs typeface="Arial" pitchFamily="34" charset="0"/>
                </a:endParaRPr>
              </a:p>
            </p:txBody>
          </p:sp>
          <p:sp>
            <p:nvSpPr>
              <p:cNvPr id="31" name="Text Box 2"/>
              <p:cNvSpPr txBox="1">
                <a:spLocks noChangeArrowheads="1"/>
              </p:cNvSpPr>
              <p:nvPr/>
            </p:nvSpPr>
            <p:spPr bwMode="auto">
              <a:xfrm>
                <a:off x="323850" y="404813"/>
                <a:ext cx="1439863" cy="998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spcAft>
                    <a:spcPts val="600"/>
                  </a:spcAft>
                  <a:buFont typeface="Arial" pitchFamily="34" charset="0"/>
                  <a:defRPr sz="2000" b="1">
                    <a:solidFill>
                      <a:schemeClr val="tx1"/>
                    </a:solidFill>
                    <a:latin typeface="Arial" pitchFamily="34" charset="0"/>
                  </a:defRPr>
                </a:lvl1pPr>
                <a:lvl2pPr marL="742950" indent="-285750" eaLnBrk="0" hangingPunct="0">
                  <a:spcBef>
                    <a:spcPct val="20000"/>
                  </a:spcBef>
                  <a:buClr>
                    <a:schemeClr val="tx2"/>
                  </a:buClr>
                  <a:buFont typeface="Arial" pitchFamily="34" charset="0"/>
                  <a:buChar char="•"/>
                  <a:defRPr sz="2000">
                    <a:solidFill>
                      <a:schemeClr val="tx1"/>
                    </a:solidFill>
                    <a:latin typeface="Arial" pitchFamily="34" charset="0"/>
                  </a:defRPr>
                </a:lvl2pPr>
                <a:lvl3pPr marL="1143000" indent="-228600" eaLnBrk="0" hangingPunct="0">
                  <a:spcBef>
                    <a:spcPct val="20000"/>
                  </a:spcBef>
                  <a:buClr>
                    <a:schemeClr val="tx2"/>
                  </a:buClr>
                  <a:buFont typeface="Arial" pitchFamily="34" charset="0"/>
                  <a:buChar char="•"/>
                  <a:defRPr>
                    <a:solidFill>
                      <a:schemeClr val="tx1"/>
                    </a:solidFill>
                    <a:latin typeface="Arial" pitchFamily="34" charset="0"/>
                  </a:defRPr>
                </a:lvl3pPr>
                <a:lvl4pPr marL="1600200" indent="-228600" eaLnBrk="0" hangingPunct="0">
                  <a:spcBef>
                    <a:spcPct val="20000"/>
                  </a:spcBef>
                  <a:buClr>
                    <a:schemeClr val="tx2"/>
                  </a:buClr>
                  <a:buFont typeface="Arial" pitchFamily="34" charset="0"/>
                  <a:buChar char="•"/>
                  <a:defRPr>
                    <a:solidFill>
                      <a:schemeClr val="tx1"/>
                    </a:solidFill>
                    <a:latin typeface="Arial" pitchFamily="34" charset="0"/>
                  </a:defRPr>
                </a:lvl4pPr>
                <a:lvl5pPr marL="2057400" indent="-228600" eaLnBrk="0" hangingPunct="0">
                  <a:spcBef>
                    <a:spcPct val="20000"/>
                  </a:spcBef>
                  <a:buClr>
                    <a:schemeClr val="tx2"/>
                  </a:buClr>
                  <a:buFont typeface="Arial" pitchFamily="34" charset="0"/>
                  <a:buChar char="•"/>
                  <a:defRPr>
                    <a:solidFill>
                      <a:schemeClr val="tx1"/>
                    </a:solidFill>
                    <a:latin typeface="Arial" pitchFamily="34" charset="0"/>
                  </a:defRPr>
                </a:lvl5pPr>
                <a:lvl6pPr marL="25146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defRPr>
                </a:lvl6pPr>
                <a:lvl7pPr marL="29718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defRPr>
                </a:lvl7pPr>
                <a:lvl8pPr marL="34290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defRPr>
                </a:lvl8pPr>
                <a:lvl9pPr marL="38862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defRPr>
                </a:lvl9pPr>
              </a:lstStyle>
              <a:p>
                <a:pPr algn="ctr" eaLnBrk="1" hangingPunct="1">
                  <a:spcBef>
                    <a:spcPct val="50000"/>
                  </a:spcBef>
                  <a:spcAft>
                    <a:spcPct val="0"/>
                  </a:spcAft>
                  <a:buFontTx/>
                  <a:buNone/>
                </a:pPr>
                <a:r>
                  <a:rPr lang="en-GB" altLang="en-US" sz="1800" b="0" i="1" dirty="0">
                    <a:solidFill>
                      <a:srgbClr val="FFFF00"/>
                    </a:solidFill>
                    <a:cs typeface="Arial" pitchFamily="34" charset="0"/>
                  </a:rPr>
                  <a:t>Primarily   in awareness</a:t>
                </a:r>
              </a:p>
            </p:txBody>
          </p:sp>
        </p:grpSp>
        <p:sp>
          <p:nvSpPr>
            <p:cNvPr id="12" name="Freeform 11"/>
            <p:cNvSpPr/>
            <p:nvPr/>
          </p:nvSpPr>
          <p:spPr>
            <a:xfrm>
              <a:off x="1600200" y="1525004"/>
              <a:ext cx="6019800" cy="5256796"/>
            </a:xfrm>
            <a:custGeom>
              <a:avLst/>
              <a:gdLst>
                <a:gd name="connsiteX0" fmla="*/ 895350 w 6626152"/>
                <a:gd name="connsiteY0" fmla="*/ 1219200 h 5334000"/>
                <a:gd name="connsiteX1" fmla="*/ 800100 w 6626152"/>
                <a:gd name="connsiteY1" fmla="*/ 1295400 h 5334000"/>
                <a:gd name="connsiteX2" fmla="*/ 762000 w 6626152"/>
                <a:gd name="connsiteY2" fmla="*/ 1352550 h 5334000"/>
                <a:gd name="connsiteX3" fmla="*/ 666750 w 6626152"/>
                <a:gd name="connsiteY3" fmla="*/ 1371600 h 5334000"/>
                <a:gd name="connsiteX4" fmla="*/ 533400 w 6626152"/>
                <a:gd name="connsiteY4" fmla="*/ 1390650 h 5334000"/>
                <a:gd name="connsiteX5" fmla="*/ 438150 w 6626152"/>
                <a:gd name="connsiteY5" fmla="*/ 1466850 h 5334000"/>
                <a:gd name="connsiteX6" fmla="*/ 323850 w 6626152"/>
                <a:gd name="connsiteY6" fmla="*/ 1543050 h 5334000"/>
                <a:gd name="connsiteX7" fmla="*/ 247650 w 6626152"/>
                <a:gd name="connsiteY7" fmla="*/ 1657350 h 5334000"/>
                <a:gd name="connsiteX8" fmla="*/ 190500 w 6626152"/>
                <a:gd name="connsiteY8" fmla="*/ 1771650 h 5334000"/>
                <a:gd name="connsiteX9" fmla="*/ 133350 w 6626152"/>
                <a:gd name="connsiteY9" fmla="*/ 1809750 h 5334000"/>
                <a:gd name="connsiteX10" fmla="*/ 114300 w 6626152"/>
                <a:gd name="connsiteY10" fmla="*/ 1885950 h 5334000"/>
                <a:gd name="connsiteX11" fmla="*/ 76200 w 6626152"/>
                <a:gd name="connsiteY11" fmla="*/ 2114550 h 5334000"/>
                <a:gd name="connsiteX12" fmla="*/ 57150 w 6626152"/>
                <a:gd name="connsiteY12" fmla="*/ 2305050 h 5334000"/>
                <a:gd name="connsiteX13" fmla="*/ 19050 w 6626152"/>
                <a:gd name="connsiteY13" fmla="*/ 2419350 h 5334000"/>
                <a:gd name="connsiteX14" fmla="*/ 0 w 6626152"/>
                <a:gd name="connsiteY14" fmla="*/ 2838450 h 5334000"/>
                <a:gd name="connsiteX15" fmla="*/ 19050 w 6626152"/>
                <a:gd name="connsiteY15" fmla="*/ 3086100 h 5334000"/>
                <a:gd name="connsiteX16" fmla="*/ 38100 w 6626152"/>
                <a:gd name="connsiteY16" fmla="*/ 3143250 h 5334000"/>
                <a:gd name="connsiteX17" fmla="*/ 95250 w 6626152"/>
                <a:gd name="connsiteY17" fmla="*/ 3181350 h 5334000"/>
                <a:gd name="connsiteX18" fmla="*/ 133350 w 6626152"/>
                <a:gd name="connsiteY18" fmla="*/ 3238500 h 5334000"/>
                <a:gd name="connsiteX19" fmla="*/ 133350 w 6626152"/>
                <a:gd name="connsiteY19" fmla="*/ 3619500 h 5334000"/>
                <a:gd name="connsiteX20" fmla="*/ 57150 w 6626152"/>
                <a:gd name="connsiteY20" fmla="*/ 3638550 h 5334000"/>
                <a:gd name="connsiteX21" fmla="*/ 38100 w 6626152"/>
                <a:gd name="connsiteY21" fmla="*/ 3810000 h 5334000"/>
                <a:gd name="connsiteX22" fmla="*/ 95250 w 6626152"/>
                <a:gd name="connsiteY22" fmla="*/ 3848100 h 5334000"/>
                <a:gd name="connsiteX23" fmla="*/ 209550 w 6626152"/>
                <a:gd name="connsiteY23" fmla="*/ 3886200 h 5334000"/>
                <a:gd name="connsiteX24" fmla="*/ 247650 w 6626152"/>
                <a:gd name="connsiteY24" fmla="*/ 3943350 h 5334000"/>
                <a:gd name="connsiteX25" fmla="*/ 323850 w 6626152"/>
                <a:gd name="connsiteY25" fmla="*/ 4152900 h 5334000"/>
                <a:gd name="connsiteX26" fmla="*/ 381000 w 6626152"/>
                <a:gd name="connsiteY26" fmla="*/ 4267200 h 5334000"/>
                <a:gd name="connsiteX27" fmla="*/ 381000 w 6626152"/>
                <a:gd name="connsiteY27" fmla="*/ 4743450 h 5334000"/>
                <a:gd name="connsiteX28" fmla="*/ 476250 w 6626152"/>
                <a:gd name="connsiteY28" fmla="*/ 4838700 h 5334000"/>
                <a:gd name="connsiteX29" fmla="*/ 590550 w 6626152"/>
                <a:gd name="connsiteY29" fmla="*/ 4876800 h 5334000"/>
                <a:gd name="connsiteX30" fmla="*/ 647700 w 6626152"/>
                <a:gd name="connsiteY30" fmla="*/ 4895850 h 5334000"/>
                <a:gd name="connsiteX31" fmla="*/ 723900 w 6626152"/>
                <a:gd name="connsiteY31" fmla="*/ 4914900 h 5334000"/>
                <a:gd name="connsiteX32" fmla="*/ 800100 w 6626152"/>
                <a:gd name="connsiteY32" fmla="*/ 4953000 h 5334000"/>
                <a:gd name="connsiteX33" fmla="*/ 914400 w 6626152"/>
                <a:gd name="connsiteY33" fmla="*/ 4991100 h 5334000"/>
                <a:gd name="connsiteX34" fmla="*/ 1047750 w 6626152"/>
                <a:gd name="connsiteY34" fmla="*/ 5029200 h 5334000"/>
                <a:gd name="connsiteX35" fmla="*/ 1123950 w 6626152"/>
                <a:gd name="connsiteY35" fmla="*/ 5124450 h 5334000"/>
                <a:gd name="connsiteX36" fmla="*/ 1181100 w 6626152"/>
                <a:gd name="connsiteY36" fmla="*/ 5162550 h 5334000"/>
                <a:gd name="connsiteX37" fmla="*/ 1238250 w 6626152"/>
                <a:gd name="connsiteY37" fmla="*/ 5181600 h 5334000"/>
                <a:gd name="connsiteX38" fmla="*/ 1657350 w 6626152"/>
                <a:gd name="connsiteY38" fmla="*/ 5219700 h 5334000"/>
                <a:gd name="connsiteX39" fmla="*/ 2095500 w 6626152"/>
                <a:gd name="connsiteY39" fmla="*/ 5257800 h 5334000"/>
                <a:gd name="connsiteX40" fmla="*/ 2152650 w 6626152"/>
                <a:gd name="connsiteY40" fmla="*/ 5276850 h 5334000"/>
                <a:gd name="connsiteX41" fmla="*/ 2228850 w 6626152"/>
                <a:gd name="connsiteY41" fmla="*/ 5295900 h 5334000"/>
                <a:gd name="connsiteX42" fmla="*/ 2343150 w 6626152"/>
                <a:gd name="connsiteY42" fmla="*/ 5334000 h 5334000"/>
                <a:gd name="connsiteX43" fmla="*/ 3467100 w 6626152"/>
                <a:gd name="connsiteY43" fmla="*/ 5295900 h 5334000"/>
                <a:gd name="connsiteX44" fmla="*/ 3619500 w 6626152"/>
                <a:gd name="connsiteY44" fmla="*/ 5276850 h 5334000"/>
                <a:gd name="connsiteX45" fmla="*/ 4667250 w 6626152"/>
                <a:gd name="connsiteY45" fmla="*/ 5257800 h 5334000"/>
                <a:gd name="connsiteX46" fmla="*/ 4743450 w 6626152"/>
                <a:gd name="connsiteY46" fmla="*/ 5219700 h 5334000"/>
                <a:gd name="connsiteX47" fmla="*/ 4876800 w 6626152"/>
                <a:gd name="connsiteY47" fmla="*/ 5124450 h 5334000"/>
                <a:gd name="connsiteX48" fmla="*/ 4933950 w 6626152"/>
                <a:gd name="connsiteY48" fmla="*/ 5105400 h 5334000"/>
                <a:gd name="connsiteX49" fmla="*/ 5372100 w 6626152"/>
                <a:gd name="connsiteY49" fmla="*/ 5124450 h 5334000"/>
                <a:gd name="connsiteX50" fmla="*/ 5391150 w 6626152"/>
                <a:gd name="connsiteY50" fmla="*/ 5067300 h 5334000"/>
                <a:gd name="connsiteX51" fmla="*/ 5505450 w 6626152"/>
                <a:gd name="connsiteY51" fmla="*/ 5029200 h 5334000"/>
                <a:gd name="connsiteX52" fmla="*/ 5562600 w 6626152"/>
                <a:gd name="connsiteY52" fmla="*/ 4991100 h 5334000"/>
                <a:gd name="connsiteX53" fmla="*/ 5715000 w 6626152"/>
                <a:gd name="connsiteY53" fmla="*/ 4838700 h 5334000"/>
                <a:gd name="connsiteX54" fmla="*/ 5772150 w 6626152"/>
                <a:gd name="connsiteY54" fmla="*/ 4800600 h 5334000"/>
                <a:gd name="connsiteX55" fmla="*/ 5829300 w 6626152"/>
                <a:gd name="connsiteY55" fmla="*/ 4743450 h 5334000"/>
                <a:gd name="connsiteX56" fmla="*/ 5905500 w 6626152"/>
                <a:gd name="connsiteY56" fmla="*/ 4705350 h 5334000"/>
                <a:gd name="connsiteX57" fmla="*/ 6057900 w 6626152"/>
                <a:gd name="connsiteY57" fmla="*/ 4667250 h 5334000"/>
                <a:gd name="connsiteX58" fmla="*/ 6096000 w 6626152"/>
                <a:gd name="connsiteY58" fmla="*/ 4610100 h 5334000"/>
                <a:gd name="connsiteX59" fmla="*/ 6115050 w 6626152"/>
                <a:gd name="connsiteY59" fmla="*/ 4552950 h 5334000"/>
                <a:gd name="connsiteX60" fmla="*/ 6172200 w 6626152"/>
                <a:gd name="connsiteY60" fmla="*/ 4514850 h 5334000"/>
                <a:gd name="connsiteX61" fmla="*/ 6191250 w 6626152"/>
                <a:gd name="connsiteY61" fmla="*/ 4438650 h 5334000"/>
                <a:gd name="connsiteX62" fmla="*/ 6210300 w 6626152"/>
                <a:gd name="connsiteY62" fmla="*/ 4381500 h 5334000"/>
                <a:gd name="connsiteX63" fmla="*/ 6229350 w 6626152"/>
                <a:gd name="connsiteY63" fmla="*/ 4191000 h 5334000"/>
                <a:gd name="connsiteX64" fmla="*/ 6210300 w 6626152"/>
                <a:gd name="connsiteY64" fmla="*/ 3886200 h 5334000"/>
                <a:gd name="connsiteX65" fmla="*/ 6229350 w 6626152"/>
                <a:gd name="connsiteY65" fmla="*/ 3829050 h 5334000"/>
                <a:gd name="connsiteX66" fmla="*/ 6286500 w 6626152"/>
                <a:gd name="connsiteY66" fmla="*/ 3790950 h 5334000"/>
                <a:gd name="connsiteX67" fmla="*/ 6343650 w 6626152"/>
                <a:gd name="connsiteY67" fmla="*/ 3562350 h 5334000"/>
                <a:gd name="connsiteX68" fmla="*/ 6400800 w 6626152"/>
                <a:gd name="connsiteY68" fmla="*/ 3409950 h 5334000"/>
                <a:gd name="connsiteX69" fmla="*/ 6419850 w 6626152"/>
                <a:gd name="connsiteY69" fmla="*/ 3352800 h 5334000"/>
                <a:gd name="connsiteX70" fmla="*/ 6457950 w 6626152"/>
                <a:gd name="connsiteY70" fmla="*/ 3295650 h 5334000"/>
                <a:gd name="connsiteX71" fmla="*/ 6572250 w 6626152"/>
                <a:gd name="connsiteY71" fmla="*/ 3257550 h 5334000"/>
                <a:gd name="connsiteX72" fmla="*/ 6572250 w 6626152"/>
                <a:gd name="connsiteY72" fmla="*/ 2381250 h 5334000"/>
                <a:gd name="connsiteX73" fmla="*/ 6534150 w 6626152"/>
                <a:gd name="connsiteY73" fmla="*/ 2095500 h 5334000"/>
                <a:gd name="connsiteX74" fmla="*/ 6515100 w 6626152"/>
                <a:gd name="connsiteY74" fmla="*/ 2038350 h 5334000"/>
                <a:gd name="connsiteX75" fmla="*/ 6477000 w 6626152"/>
                <a:gd name="connsiteY75" fmla="*/ 1981200 h 5334000"/>
                <a:gd name="connsiteX76" fmla="*/ 6400800 w 6626152"/>
                <a:gd name="connsiteY76" fmla="*/ 1847850 h 5334000"/>
                <a:gd name="connsiteX77" fmla="*/ 6286500 w 6626152"/>
                <a:gd name="connsiteY77" fmla="*/ 1790700 h 5334000"/>
                <a:gd name="connsiteX78" fmla="*/ 6229350 w 6626152"/>
                <a:gd name="connsiteY78" fmla="*/ 1695450 h 5334000"/>
                <a:gd name="connsiteX79" fmla="*/ 6172200 w 6626152"/>
                <a:gd name="connsiteY79" fmla="*/ 1638300 h 5334000"/>
                <a:gd name="connsiteX80" fmla="*/ 6153150 w 6626152"/>
                <a:gd name="connsiteY80" fmla="*/ 1581150 h 5334000"/>
                <a:gd name="connsiteX81" fmla="*/ 6096000 w 6626152"/>
                <a:gd name="connsiteY81" fmla="*/ 1543050 h 5334000"/>
                <a:gd name="connsiteX82" fmla="*/ 5981700 w 6626152"/>
                <a:gd name="connsiteY82" fmla="*/ 1504950 h 5334000"/>
                <a:gd name="connsiteX83" fmla="*/ 5943600 w 6626152"/>
                <a:gd name="connsiteY83" fmla="*/ 1447800 h 5334000"/>
                <a:gd name="connsiteX84" fmla="*/ 5924550 w 6626152"/>
                <a:gd name="connsiteY84" fmla="*/ 1333500 h 5334000"/>
                <a:gd name="connsiteX85" fmla="*/ 5905500 w 6626152"/>
                <a:gd name="connsiteY85" fmla="*/ 1238250 h 5334000"/>
                <a:gd name="connsiteX86" fmla="*/ 5886450 w 6626152"/>
                <a:gd name="connsiteY86" fmla="*/ 1181100 h 5334000"/>
                <a:gd name="connsiteX87" fmla="*/ 5772150 w 6626152"/>
                <a:gd name="connsiteY87" fmla="*/ 1085850 h 5334000"/>
                <a:gd name="connsiteX88" fmla="*/ 5695950 w 6626152"/>
                <a:gd name="connsiteY88" fmla="*/ 1066800 h 5334000"/>
                <a:gd name="connsiteX89" fmla="*/ 5524500 w 6626152"/>
                <a:gd name="connsiteY89" fmla="*/ 971550 h 5334000"/>
                <a:gd name="connsiteX90" fmla="*/ 5410200 w 6626152"/>
                <a:gd name="connsiteY90" fmla="*/ 952500 h 5334000"/>
                <a:gd name="connsiteX91" fmla="*/ 5295900 w 6626152"/>
                <a:gd name="connsiteY91" fmla="*/ 914400 h 5334000"/>
                <a:gd name="connsiteX92" fmla="*/ 5219700 w 6626152"/>
                <a:gd name="connsiteY92" fmla="*/ 800100 h 5334000"/>
                <a:gd name="connsiteX93" fmla="*/ 5105400 w 6626152"/>
                <a:gd name="connsiteY93" fmla="*/ 723900 h 5334000"/>
                <a:gd name="connsiteX94" fmla="*/ 5048250 w 6626152"/>
                <a:gd name="connsiteY94" fmla="*/ 704850 h 5334000"/>
                <a:gd name="connsiteX95" fmla="*/ 4591050 w 6626152"/>
                <a:gd name="connsiteY95" fmla="*/ 666750 h 5334000"/>
                <a:gd name="connsiteX96" fmla="*/ 4533900 w 6626152"/>
                <a:gd name="connsiteY96" fmla="*/ 628650 h 5334000"/>
                <a:gd name="connsiteX97" fmla="*/ 4457700 w 6626152"/>
                <a:gd name="connsiteY97" fmla="*/ 514350 h 5334000"/>
                <a:gd name="connsiteX98" fmla="*/ 4400550 w 6626152"/>
                <a:gd name="connsiteY98" fmla="*/ 476250 h 5334000"/>
                <a:gd name="connsiteX99" fmla="*/ 4171950 w 6626152"/>
                <a:gd name="connsiteY99" fmla="*/ 438150 h 5334000"/>
                <a:gd name="connsiteX100" fmla="*/ 4114800 w 6626152"/>
                <a:gd name="connsiteY100" fmla="*/ 419100 h 5334000"/>
                <a:gd name="connsiteX101" fmla="*/ 4076700 w 6626152"/>
                <a:gd name="connsiteY101" fmla="*/ 361950 h 5334000"/>
                <a:gd name="connsiteX102" fmla="*/ 4019550 w 6626152"/>
                <a:gd name="connsiteY102" fmla="*/ 304800 h 5334000"/>
                <a:gd name="connsiteX103" fmla="*/ 3943350 w 6626152"/>
                <a:gd name="connsiteY103" fmla="*/ 190500 h 5334000"/>
                <a:gd name="connsiteX104" fmla="*/ 3886200 w 6626152"/>
                <a:gd name="connsiteY104" fmla="*/ 152400 h 5334000"/>
                <a:gd name="connsiteX105" fmla="*/ 3829050 w 6626152"/>
                <a:gd name="connsiteY105" fmla="*/ 95250 h 5334000"/>
                <a:gd name="connsiteX106" fmla="*/ 3638550 w 6626152"/>
                <a:gd name="connsiteY106" fmla="*/ 19050 h 5334000"/>
                <a:gd name="connsiteX107" fmla="*/ 3581400 w 6626152"/>
                <a:gd name="connsiteY107" fmla="*/ 0 h 5334000"/>
                <a:gd name="connsiteX108" fmla="*/ 3200400 w 6626152"/>
                <a:gd name="connsiteY108" fmla="*/ 19050 h 5334000"/>
                <a:gd name="connsiteX109" fmla="*/ 3143250 w 6626152"/>
                <a:gd name="connsiteY109" fmla="*/ 95250 h 5334000"/>
                <a:gd name="connsiteX110" fmla="*/ 3028950 w 6626152"/>
                <a:gd name="connsiteY110" fmla="*/ 152400 h 5334000"/>
                <a:gd name="connsiteX111" fmla="*/ 2971800 w 6626152"/>
                <a:gd name="connsiteY111" fmla="*/ 190500 h 5334000"/>
                <a:gd name="connsiteX112" fmla="*/ 2819400 w 6626152"/>
                <a:gd name="connsiteY112" fmla="*/ 171450 h 5334000"/>
                <a:gd name="connsiteX113" fmla="*/ 2609850 w 6626152"/>
                <a:gd name="connsiteY113" fmla="*/ 190500 h 5334000"/>
                <a:gd name="connsiteX114" fmla="*/ 2438400 w 6626152"/>
                <a:gd name="connsiteY114" fmla="*/ 228600 h 5334000"/>
                <a:gd name="connsiteX115" fmla="*/ 2362200 w 6626152"/>
                <a:gd name="connsiteY115" fmla="*/ 400050 h 5334000"/>
                <a:gd name="connsiteX116" fmla="*/ 2343150 w 6626152"/>
                <a:gd name="connsiteY116" fmla="*/ 457200 h 5334000"/>
                <a:gd name="connsiteX117" fmla="*/ 2114550 w 6626152"/>
                <a:gd name="connsiteY117" fmla="*/ 533400 h 5334000"/>
                <a:gd name="connsiteX118" fmla="*/ 2057400 w 6626152"/>
                <a:gd name="connsiteY118" fmla="*/ 552450 h 5334000"/>
                <a:gd name="connsiteX119" fmla="*/ 2000250 w 6626152"/>
                <a:gd name="connsiteY119" fmla="*/ 590550 h 5334000"/>
                <a:gd name="connsiteX120" fmla="*/ 1771650 w 6626152"/>
                <a:gd name="connsiteY120" fmla="*/ 609600 h 5334000"/>
                <a:gd name="connsiteX121" fmla="*/ 1714500 w 6626152"/>
                <a:gd name="connsiteY121" fmla="*/ 628650 h 5334000"/>
                <a:gd name="connsiteX122" fmla="*/ 1676400 w 6626152"/>
                <a:gd name="connsiteY122" fmla="*/ 704850 h 5334000"/>
                <a:gd name="connsiteX123" fmla="*/ 1581150 w 6626152"/>
                <a:gd name="connsiteY123" fmla="*/ 819150 h 5334000"/>
                <a:gd name="connsiteX124" fmla="*/ 1428750 w 6626152"/>
                <a:gd name="connsiteY124" fmla="*/ 857250 h 5334000"/>
                <a:gd name="connsiteX125" fmla="*/ 1371600 w 6626152"/>
                <a:gd name="connsiteY125" fmla="*/ 895350 h 5334000"/>
                <a:gd name="connsiteX126" fmla="*/ 1352550 w 6626152"/>
                <a:gd name="connsiteY126" fmla="*/ 952500 h 5334000"/>
                <a:gd name="connsiteX127" fmla="*/ 1238250 w 6626152"/>
                <a:gd name="connsiteY127" fmla="*/ 1028700 h 5334000"/>
                <a:gd name="connsiteX128" fmla="*/ 1181100 w 6626152"/>
                <a:gd name="connsiteY128" fmla="*/ 1085850 h 5334000"/>
                <a:gd name="connsiteX129" fmla="*/ 1123950 w 6626152"/>
                <a:gd name="connsiteY129" fmla="*/ 1104900 h 5334000"/>
                <a:gd name="connsiteX130" fmla="*/ 857250 w 6626152"/>
                <a:gd name="connsiteY130" fmla="*/ 1123950 h 5334000"/>
                <a:gd name="connsiteX131" fmla="*/ 838200 w 6626152"/>
                <a:gd name="connsiteY131" fmla="*/ 1276350 h 533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6626152" h="5334000">
                  <a:moveTo>
                    <a:pt x="895350" y="1219200"/>
                  </a:moveTo>
                  <a:cubicBezTo>
                    <a:pt x="863600" y="1244600"/>
                    <a:pt x="828851" y="1266649"/>
                    <a:pt x="800100" y="1295400"/>
                  </a:cubicBezTo>
                  <a:cubicBezTo>
                    <a:pt x="783911" y="1311589"/>
                    <a:pt x="781879" y="1341191"/>
                    <a:pt x="762000" y="1352550"/>
                  </a:cubicBezTo>
                  <a:cubicBezTo>
                    <a:pt x="733887" y="1368614"/>
                    <a:pt x="698688" y="1366277"/>
                    <a:pt x="666750" y="1371600"/>
                  </a:cubicBezTo>
                  <a:cubicBezTo>
                    <a:pt x="622460" y="1378982"/>
                    <a:pt x="577850" y="1384300"/>
                    <a:pt x="533400" y="1390650"/>
                  </a:cubicBezTo>
                  <a:cubicBezTo>
                    <a:pt x="404701" y="1433550"/>
                    <a:pt x="544202" y="1374054"/>
                    <a:pt x="438150" y="1466850"/>
                  </a:cubicBezTo>
                  <a:cubicBezTo>
                    <a:pt x="403689" y="1497003"/>
                    <a:pt x="323850" y="1543050"/>
                    <a:pt x="323850" y="1543050"/>
                  </a:cubicBezTo>
                  <a:cubicBezTo>
                    <a:pt x="298450" y="1581150"/>
                    <a:pt x="262130" y="1613909"/>
                    <a:pt x="247650" y="1657350"/>
                  </a:cubicBezTo>
                  <a:cubicBezTo>
                    <a:pt x="232156" y="1703831"/>
                    <a:pt x="227429" y="1734721"/>
                    <a:pt x="190500" y="1771650"/>
                  </a:cubicBezTo>
                  <a:cubicBezTo>
                    <a:pt x="174311" y="1787839"/>
                    <a:pt x="152400" y="1797050"/>
                    <a:pt x="133350" y="1809750"/>
                  </a:cubicBezTo>
                  <a:cubicBezTo>
                    <a:pt x="127000" y="1835150"/>
                    <a:pt x="119980" y="1860392"/>
                    <a:pt x="114300" y="1885950"/>
                  </a:cubicBezTo>
                  <a:cubicBezTo>
                    <a:pt x="96316" y="1966879"/>
                    <a:pt x="86140" y="2030064"/>
                    <a:pt x="76200" y="2114550"/>
                  </a:cubicBezTo>
                  <a:cubicBezTo>
                    <a:pt x="68744" y="2177930"/>
                    <a:pt x="68911" y="2242326"/>
                    <a:pt x="57150" y="2305050"/>
                  </a:cubicBezTo>
                  <a:cubicBezTo>
                    <a:pt x="49749" y="2344523"/>
                    <a:pt x="19050" y="2419350"/>
                    <a:pt x="19050" y="2419350"/>
                  </a:cubicBezTo>
                  <a:cubicBezTo>
                    <a:pt x="12700" y="2559050"/>
                    <a:pt x="0" y="2698606"/>
                    <a:pt x="0" y="2838450"/>
                  </a:cubicBezTo>
                  <a:cubicBezTo>
                    <a:pt x="0" y="2921244"/>
                    <a:pt x="8781" y="3003945"/>
                    <a:pt x="19050" y="3086100"/>
                  </a:cubicBezTo>
                  <a:cubicBezTo>
                    <a:pt x="21541" y="3106025"/>
                    <a:pt x="25556" y="3127570"/>
                    <a:pt x="38100" y="3143250"/>
                  </a:cubicBezTo>
                  <a:cubicBezTo>
                    <a:pt x="52403" y="3161128"/>
                    <a:pt x="76200" y="3168650"/>
                    <a:pt x="95250" y="3181350"/>
                  </a:cubicBezTo>
                  <a:cubicBezTo>
                    <a:pt x="107950" y="3200400"/>
                    <a:pt x="123111" y="3218022"/>
                    <a:pt x="133350" y="3238500"/>
                  </a:cubicBezTo>
                  <a:cubicBezTo>
                    <a:pt x="187115" y="3346031"/>
                    <a:pt x="150782" y="3556746"/>
                    <a:pt x="133350" y="3619500"/>
                  </a:cubicBezTo>
                  <a:cubicBezTo>
                    <a:pt x="126343" y="3644727"/>
                    <a:pt x="82550" y="3632200"/>
                    <a:pt x="57150" y="3638550"/>
                  </a:cubicBezTo>
                  <a:cubicBezTo>
                    <a:pt x="13079" y="3704656"/>
                    <a:pt x="-10787" y="3712226"/>
                    <a:pt x="38100" y="3810000"/>
                  </a:cubicBezTo>
                  <a:cubicBezTo>
                    <a:pt x="48339" y="3830478"/>
                    <a:pt x="74328" y="3838801"/>
                    <a:pt x="95250" y="3848100"/>
                  </a:cubicBezTo>
                  <a:cubicBezTo>
                    <a:pt x="131950" y="3864411"/>
                    <a:pt x="209550" y="3886200"/>
                    <a:pt x="209550" y="3886200"/>
                  </a:cubicBezTo>
                  <a:cubicBezTo>
                    <a:pt x="222250" y="3905250"/>
                    <a:pt x="238351" y="3922428"/>
                    <a:pt x="247650" y="3943350"/>
                  </a:cubicBezTo>
                  <a:cubicBezTo>
                    <a:pt x="318778" y="4103388"/>
                    <a:pt x="251920" y="4009040"/>
                    <a:pt x="323850" y="4152900"/>
                  </a:cubicBezTo>
                  <a:cubicBezTo>
                    <a:pt x="397708" y="4300616"/>
                    <a:pt x="333117" y="4123552"/>
                    <a:pt x="381000" y="4267200"/>
                  </a:cubicBezTo>
                  <a:cubicBezTo>
                    <a:pt x="365252" y="4456179"/>
                    <a:pt x="345066" y="4551800"/>
                    <a:pt x="381000" y="4743450"/>
                  </a:cubicBezTo>
                  <a:cubicBezTo>
                    <a:pt x="388505" y="4783474"/>
                    <a:pt x="443345" y="4824076"/>
                    <a:pt x="476250" y="4838700"/>
                  </a:cubicBezTo>
                  <a:cubicBezTo>
                    <a:pt x="512950" y="4855011"/>
                    <a:pt x="552450" y="4864100"/>
                    <a:pt x="590550" y="4876800"/>
                  </a:cubicBezTo>
                  <a:cubicBezTo>
                    <a:pt x="609600" y="4883150"/>
                    <a:pt x="628219" y="4890980"/>
                    <a:pt x="647700" y="4895850"/>
                  </a:cubicBezTo>
                  <a:cubicBezTo>
                    <a:pt x="673100" y="4902200"/>
                    <a:pt x="699385" y="4905707"/>
                    <a:pt x="723900" y="4914900"/>
                  </a:cubicBezTo>
                  <a:cubicBezTo>
                    <a:pt x="750490" y="4924871"/>
                    <a:pt x="773733" y="4942453"/>
                    <a:pt x="800100" y="4953000"/>
                  </a:cubicBezTo>
                  <a:cubicBezTo>
                    <a:pt x="837388" y="4967915"/>
                    <a:pt x="876300" y="4978400"/>
                    <a:pt x="914400" y="4991100"/>
                  </a:cubicBezTo>
                  <a:cubicBezTo>
                    <a:pt x="996388" y="5018429"/>
                    <a:pt x="952069" y="5005280"/>
                    <a:pt x="1047750" y="5029200"/>
                  </a:cubicBezTo>
                  <a:cubicBezTo>
                    <a:pt x="1211534" y="5138389"/>
                    <a:pt x="1018790" y="4992999"/>
                    <a:pt x="1123950" y="5124450"/>
                  </a:cubicBezTo>
                  <a:cubicBezTo>
                    <a:pt x="1138253" y="5142328"/>
                    <a:pt x="1160622" y="5152311"/>
                    <a:pt x="1181100" y="5162550"/>
                  </a:cubicBezTo>
                  <a:cubicBezTo>
                    <a:pt x="1199061" y="5171530"/>
                    <a:pt x="1218942" y="5176083"/>
                    <a:pt x="1238250" y="5181600"/>
                  </a:cubicBezTo>
                  <a:cubicBezTo>
                    <a:pt x="1396451" y="5226800"/>
                    <a:pt x="1415358" y="5206256"/>
                    <a:pt x="1657350" y="5219700"/>
                  </a:cubicBezTo>
                  <a:cubicBezTo>
                    <a:pt x="1870995" y="5273111"/>
                    <a:pt x="1614028" y="5214030"/>
                    <a:pt x="2095500" y="5257800"/>
                  </a:cubicBezTo>
                  <a:cubicBezTo>
                    <a:pt x="2115498" y="5259618"/>
                    <a:pt x="2133342" y="5271333"/>
                    <a:pt x="2152650" y="5276850"/>
                  </a:cubicBezTo>
                  <a:cubicBezTo>
                    <a:pt x="2177824" y="5284043"/>
                    <a:pt x="2203772" y="5288377"/>
                    <a:pt x="2228850" y="5295900"/>
                  </a:cubicBezTo>
                  <a:cubicBezTo>
                    <a:pt x="2267317" y="5307440"/>
                    <a:pt x="2343150" y="5334000"/>
                    <a:pt x="2343150" y="5334000"/>
                  </a:cubicBezTo>
                  <a:cubicBezTo>
                    <a:pt x="2821569" y="5265654"/>
                    <a:pt x="2298274" y="5334861"/>
                    <a:pt x="3467100" y="5295900"/>
                  </a:cubicBezTo>
                  <a:cubicBezTo>
                    <a:pt x="3518267" y="5294194"/>
                    <a:pt x="3568330" y="5278474"/>
                    <a:pt x="3619500" y="5276850"/>
                  </a:cubicBezTo>
                  <a:cubicBezTo>
                    <a:pt x="3968632" y="5265766"/>
                    <a:pt x="4318000" y="5264150"/>
                    <a:pt x="4667250" y="5257800"/>
                  </a:cubicBezTo>
                  <a:cubicBezTo>
                    <a:pt x="4692650" y="5245100"/>
                    <a:pt x="4719368" y="5234751"/>
                    <a:pt x="4743450" y="5219700"/>
                  </a:cubicBezTo>
                  <a:cubicBezTo>
                    <a:pt x="4777966" y="5198128"/>
                    <a:pt x="4836499" y="5144600"/>
                    <a:pt x="4876800" y="5124450"/>
                  </a:cubicBezTo>
                  <a:cubicBezTo>
                    <a:pt x="4894761" y="5115470"/>
                    <a:pt x="4914900" y="5111750"/>
                    <a:pt x="4933950" y="5105400"/>
                  </a:cubicBezTo>
                  <a:cubicBezTo>
                    <a:pt x="5150837" y="5177696"/>
                    <a:pt x="5008158" y="5145858"/>
                    <a:pt x="5372100" y="5124450"/>
                  </a:cubicBezTo>
                  <a:cubicBezTo>
                    <a:pt x="5378450" y="5105400"/>
                    <a:pt x="5374810" y="5078972"/>
                    <a:pt x="5391150" y="5067300"/>
                  </a:cubicBezTo>
                  <a:cubicBezTo>
                    <a:pt x="5423830" y="5043957"/>
                    <a:pt x="5472034" y="5051477"/>
                    <a:pt x="5505450" y="5029200"/>
                  </a:cubicBezTo>
                  <a:cubicBezTo>
                    <a:pt x="5524500" y="5016500"/>
                    <a:pt x="5543969" y="5004408"/>
                    <a:pt x="5562600" y="4991100"/>
                  </a:cubicBezTo>
                  <a:cubicBezTo>
                    <a:pt x="5723353" y="4876276"/>
                    <a:pt x="5552341" y="5001359"/>
                    <a:pt x="5715000" y="4838700"/>
                  </a:cubicBezTo>
                  <a:cubicBezTo>
                    <a:pt x="5731189" y="4822511"/>
                    <a:pt x="5754561" y="4815257"/>
                    <a:pt x="5772150" y="4800600"/>
                  </a:cubicBezTo>
                  <a:cubicBezTo>
                    <a:pt x="5792846" y="4783353"/>
                    <a:pt x="5807377" y="4759109"/>
                    <a:pt x="5829300" y="4743450"/>
                  </a:cubicBezTo>
                  <a:cubicBezTo>
                    <a:pt x="5852408" y="4726944"/>
                    <a:pt x="5879398" y="4716537"/>
                    <a:pt x="5905500" y="4705350"/>
                  </a:cubicBezTo>
                  <a:cubicBezTo>
                    <a:pt x="5956756" y="4683383"/>
                    <a:pt x="6001993" y="4678431"/>
                    <a:pt x="6057900" y="4667250"/>
                  </a:cubicBezTo>
                  <a:cubicBezTo>
                    <a:pt x="6070600" y="4648200"/>
                    <a:pt x="6085761" y="4630578"/>
                    <a:pt x="6096000" y="4610100"/>
                  </a:cubicBezTo>
                  <a:cubicBezTo>
                    <a:pt x="6104980" y="4592139"/>
                    <a:pt x="6102506" y="4568630"/>
                    <a:pt x="6115050" y="4552950"/>
                  </a:cubicBezTo>
                  <a:cubicBezTo>
                    <a:pt x="6129353" y="4535072"/>
                    <a:pt x="6153150" y="4527550"/>
                    <a:pt x="6172200" y="4514850"/>
                  </a:cubicBezTo>
                  <a:cubicBezTo>
                    <a:pt x="6178550" y="4489450"/>
                    <a:pt x="6184057" y="4463824"/>
                    <a:pt x="6191250" y="4438650"/>
                  </a:cubicBezTo>
                  <a:cubicBezTo>
                    <a:pt x="6196767" y="4419342"/>
                    <a:pt x="6207247" y="4401347"/>
                    <a:pt x="6210300" y="4381500"/>
                  </a:cubicBezTo>
                  <a:cubicBezTo>
                    <a:pt x="6220004" y="4318425"/>
                    <a:pt x="6223000" y="4254500"/>
                    <a:pt x="6229350" y="4191000"/>
                  </a:cubicBezTo>
                  <a:cubicBezTo>
                    <a:pt x="6148352" y="4069504"/>
                    <a:pt x="6178543" y="4140252"/>
                    <a:pt x="6210300" y="3886200"/>
                  </a:cubicBezTo>
                  <a:cubicBezTo>
                    <a:pt x="6212791" y="3866275"/>
                    <a:pt x="6216806" y="3844730"/>
                    <a:pt x="6229350" y="3829050"/>
                  </a:cubicBezTo>
                  <a:cubicBezTo>
                    <a:pt x="6243653" y="3811172"/>
                    <a:pt x="6267450" y="3803650"/>
                    <a:pt x="6286500" y="3790950"/>
                  </a:cubicBezTo>
                  <a:cubicBezTo>
                    <a:pt x="6360792" y="3679512"/>
                    <a:pt x="6311282" y="3772739"/>
                    <a:pt x="6343650" y="3562350"/>
                  </a:cubicBezTo>
                  <a:cubicBezTo>
                    <a:pt x="6357699" y="3471033"/>
                    <a:pt x="6363886" y="3496082"/>
                    <a:pt x="6400800" y="3409950"/>
                  </a:cubicBezTo>
                  <a:cubicBezTo>
                    <a:pt x="6408710" y="3391493"/>
                    <a:pt x="6410870" y="3370761"/>
                    <a:pt x="6419850" y="3352800"/>
                  </a:cubicBezTo>
                  <a:cubicBezTo>
                    <a:pt x="6430089" y="3332322"/>
                    <a:pt x="6438535" y="3307784"/>
                    <a:pt x="6457950" y="3295650"/>
                  </a:cubicBezTo>
                  <a:cubicBezTo>
                    <a:pt x="6492006" y="3274365"/>
                    <a:pt x="6572250" y="3257550"/>
                    <a:pt x="6572250" y="3257550"/>
                  </a:cubicBezTo>
                  <a:cubicBezTo>
                    <a:pt x="6676904" y="2943588"/>
                    <a:pt x="6602176" y="3189248"/>
                    <a:pt x="6572250" y="2381250"/>
                  </a:cubicBezTo>
                  <a:cubicBezTo>
                    <a:pt x="6567469" y="2252166"/>
                    <a:pt x="6564000" y="2199974"/>
                    <a:pt x="6534150" y="2095500"/>
                  </a:cubicBezTo>
                  <a:cubicBezTo>
                    <a:pt x="6528633" y="2076192"/>
                    <a:pt x="6524080" y="2056311"/>
                    <a:pt x="6515100" y="2038350"/>
                  </a:cubicBezTo>
                  <a:cubicBezTo>
                    <a:pt x="6504861" y="2017872"/>
                    <a:pt x="6488359" y="2001079"/>
                    <a:pt x="6477000" y="1981200"/>
                  </a:cubicBezTo>
                  <a:cubicBezTo>
                    <a:pt x="6457078" y="1946337"/>
                    <a:pt x="6431742" y="1878792"/>
                    <a:pt x="6400800" y="1847850"/>
                  </a:cubicBezTo>
                  <a:cubicBezTo>
                    <a:pt x="6363871" y="1810921"/>
                    <a:pt x="6332981" y="1806194"/>
                    <a:pt x="6286500" y="1790700"/>
                  </a:cubicBezTo>
                  <a:cubicBezTo>
                    <a:pt x="6267450" y="1758950"/>
                    <a:pt x="6251566" y="1725071"/>
                    <a:pt x="6229350" y="1695450"/>
                  </a:cubicBezTo>
                  <a:cubicBezTo>
                    <a:pt x="6213186" y="1673897"/>
                    <a:pt x="6187144" y="1660716"/>
                    <a:pt x="6172200" y="1638300"/>
                  </a:cubicBezTo>
                  <a:cubicBezTo>
                    <a:pt x="6161061" y="1621592"/>
                    <a:pt x="6165694" y="1596830"/>
                    <a:pt x="6153150" y="1581150"/>
                  </a:cubicBezTo>
                  <a:cubicBezTo>
                    <a:pt x="6138847" y="1563272"/>
                    <a:pt x="6116922" y="1552349"/>
                    <a:pt x="6096000" y="1543050"/>
                  </a:cubicBezTo>
                  <a:cubicBezTo>
                    <a:pt x="6059300" y="1526739"/>
                    <a:pt x="5981700" y="1504950"/>
                    <a:pt x="5981700" y="1504950"/>
                  </a:cubicBezTo>
                  <a:cubicBezTo>
                    <a:pt x="5969000" y="1485900"/>
                    <a:pt x="5950840" y="1469520"/>
                    <a:pt x="5943600" y="1447800"/>
                  </a:cubicBezTo>
                  <a:cubicBezTo>
                    <a:pt x="5931386" y="1411157"/>
                    <a:pt x="5931460" y="1371503"/>
                    <a:pt x="5924550" y="1333500"/>
                  </a:cubicBezTo>
                  <a:cubicBezTo>
                    <a:pt x="5918758" y="1301643"/>
                    <a:pt x="5913353" y="1269662"/>
                    <a:pt x="5905500" y="1238250"/>
                  </a:cubicBezTo>
                  <a:cubicBezTo>
                    <a:pt x="5900630" y="1218769"/>
                    <a:pt x="5897589" y="1197808"/>
                    <a:pt x="5886450" y="1181100"/>
                  </a:cubicBezTo>
                  <a:cubicBezTo>
                    <a:pt x="5868141" y="1153637"/>
                    <a:pt x="5804949" y="1099907"/>
                    <a:pt x="5772150" y="1085850"/>
                  </a:cubicBezTo>
                  <a:cubicBezTo>
                    <a:pt x="5748085" y="1075537"/>
                    <a:pt x="5721350" y="1073150"/>
                    <a:pt x="5695950" y="1066800"/>
                  </a:cubicBezTo>
                  <a:cubicBezTo>
                    <a:pt x="5622288" y="1017692"/>
                    <a:pt x="5599943" y="988315"/>
                    <a:pt x="5524500" y="971550"/>
                  </a:cubicBezTo>
                  <a:cubicBezTo>
                    <a:pt x="5486794" y="963171"/>
                    <a:pt x="5447672" y="961868"/>
                    <a:pt x="5410200" y="952500"/>
                  </a:cubicBezTo>
                  <a:cubicBezTo>
                    <a:pt x="5371238" y="942760"/>
                    <a:pt x="5295900" y="914400"/>
                    <a:pt x="5295900" y="914400"/>
                  </a:cubicBezTo>
                  <a:cubicBezTo>
                    <a:pt x="5270500" y="876300"/>
                    <a:pt x="5257800" y="825500"/>
                    <a:pt x="5219700" y="800100"/>
                  </a:cubicBezTo>
                  <a:cubicBezTo>
                    <a:pt x="5181600" y="774700"/>
                    <a:pt x="5148841" y="738380"/>
                    <a:pt x="5105400" y="723900"/>
                  </a:cubicBezTo>
                  <a:cubicBezTo>
                    <a:pt x="5086350" y="717550"/>
                    <a:pt x="5067852" y="709206"/>
                    <a:pt x="5048250" y="704850"/>
                  </a:cubicBezTo>
                  <a:cubicBezTo>
                    <a:pt x="4896771" y="671188"/>
                    <a:pt x="4748043" y="675472"/>
                    <a:pt x="4591050" y="666750"/>
                  </a:cubicBezTo>
                  <a:cubicBezTo>
                    <a:pt x="4572000" y="654050"/>
                    <a:pt x="4548977" y="645880"/>
                    <a:pt x="4533900" y="628650"/>
                  </a:cubicBezTo>
                  <a:cubicBezTo>
                    <a:pt x="4503747" y="594189"/>
                    <a:pt x="4495800" y="539750"/>
                    <a:pt x="4457700" y="514350"/>
                  </a:cubicBezTo>
                  <a:cubicBezTo>
                    <a:pt x="4438650" y="501650"/>
                    <a:pt x="4421594" y="485269"/>
                    <a:pt x="4400550" y="476250"/>
                  </a:cubicBezTo>
                  <a:cubicBezTo>
                    <a:pt x="4348723" y="454038"/>
                    <a:pt x="4205554" y="442351"/>
                    <a:pt x="4171950" y="438150"/>
                  </a:cubicBezTo>
                  <a:cubicBezTo>
                    <a:pt x="4152900" y="431800"/>
                    <a:pt x="4130480" y="431644"/>
                    <a:pt x="4114800" y="419100"/>
                  </a:cubicBezTo>
                  <a:cubicBezTo>
                    <a:pt x="4096922" y="404797"/>
                    <a:pt x="4091357" y="379539"/>
                    <a:pt x="4076700" y="361950"/>
                  </a:cubicBezTo>
                  <a:cubicBezTo>
                    <a:pt x="4059453" y="341254"/>
                    <a:pt x="4036090" y="326066"/>
                    <a:pt x="4019550" y="304800"/>
                  </a:cubicBezTo>
                  <a:cubicBezTo>
                    <a:pt x="3991437" y="268655"/>
                    <a:pt x="3981450" y="215900"/>
                    <a:pt x="3943350" y="190500"/>
                  </a:cubicBezTo>
                  <a:cubicBezTo>
                    <a:pt x="3924300" y="177800"/>
                    <a:pt x="3903789" y="167057"/>
                    <a:pt x="3886200" y="152400"/>
                  </a:cubicBezTo>
                  <a:cubicBezTo>
                    <a:pt x="3865504" y="135153"/>
                    <a:pt x="3850973" y="110909"/>
                    <a:pt x="3829050" y="95250"/>
                  </a:cubicBezTo>
                  <a:cubicBezTo>
                    <a:pt x="3779997" y="60212"/>
                    <a:pt x="3690599" y="36400"/>
                    <a:pt x="3638550" y="19050"/>
                  </a:cubicBezTo>
                  <a:lnTo>
                    <a:pt x="3581400" y="0"/>
                  </a:lnTo>
                  <a:cubicBezTo>
                    <a:pt x="3454400" y="6350"/>
                    <a:pt x="3324656" y="-7962"/>
                    <a:pt x="3200400" y="19050"/>
                  </a:cubicBezTo>
                  <a:cubicBezTo>
                    <a:pt x="3169375" y="25795"/>
                    <a:pt x="3165701" y="72799"/>
                    <a:pt x="3143250" y="95250"/>
                  </a:cubicBezTo>
                  <a:cubicBezTo>
                    <a:pt x="3088655" y="149845"/>
                    <a:pt x="3090925" y="121412"/>
                    <a:pt x="3028950" y="152400"/>
                  </a:cubicBezTo>
                  <a:cubicBezTo>
                    <a:pt x="3008472" y="162639"/>
                    <a:pt x="2990850" y="177800"/>
                    <a:pt x="2971800" y="190500"/>
                  </a:cubicBezTo>
                  <a:cubicBezTo>
                    <a:pt x="2921000" y="184150"/>
                    <a:pt x="2870595" y="171450"/>
                    <a:pt x="2819400" y="171450"/>
                  </a:cubicBezTo>
                  <a:cubicBezTo>
                    <a:pt x="2749262" y="171450"/>
                    <a:pt x="2679508" y="182305"/>
                    <a:pt x="2609850" y="190500"/>
                  </a:cubicBezTo>
                  <a:cubicBezTo>
                    <a:pt x="2506222" y="202692"/>
                    <a:pt x="2516348" y="202617"/>
                    <a:pt x="2438400" y="228600"/>
                  </a:cubicBezTo>
                  <a:cubicBezTo>
                    <a:pt x="2378023" y="319166"/>
                    <a:pt x="2407540" y="264030"/>
                    <a:pt x="2362200" y="400050"/>
                  </a:cubicBezTo>
                  <a:cubicBezTo>
                    <a:pt x="2355850" y="419100"/>
                    <a:pt x="2362200" y="450850"/>
                    <a:pt x="2343150" y="457200"/>
                  </a:cubicBezTo>
                  <a:lnTo>
                    <a:pt x="2114550" y="533400"/>
                  </a:lnTo>
                  <a:cubicBezTo>
                    <a:pt x="2095500" y="539750"/>
                    <a:pt x="2074108" y="541311"/>
                    <a:pt x="2057400" y="552450"/>
                  </a:cubicBezTo>
                  <a:cubicBezTo>
                    <a:pt x="2038350" y="565150"/>
                    <a:pt x="2022701" y="586060"/>
                    <a:pt x="2000250" y="590550"/>
                  </a:cubicBezTo>
                  <a:cubicBezTo>
                    <a:pt x="1925271" y="605546"/>
                    <a:pt x="1847850" y="603250"/>
                    <a:pt x="1771650" y="609600"/>
                  </a:cubicBezTo>
                  <a:cubicBezTo>
                    <a:pt x="1752600" y="615950"/>
                    <a:pt x="1728699" y="614451"/>
                    <a:pt x="1714500" y="628650"/>
                  </a:cubicBezTo>
                  <a:cubicBezTo>
                    <a:pt x="1694420" y="648730"/>
                    <a:pt x="1690489" y="680194"/>
                    <a:pt x="1676400" y="704850"/>
                  </a:cubicBezTo>
                  <a:cubicBezTo>
                    <a:pt x="1654774" y="742695"/>
                    <a:pt x="1617520" y="794904"/>
                    <a:pt x="1581150" y="819150"/>
                  </a:cubicBezTo>
                  <a:cubicBezTo>
                    <a:pt x="1556045" y="835887"/>
                    <a:pt x="1442489" y="854502"/>
                    <a:pt x="1428750" y="857250"/>
                  </a:cubicBezTo>
                  <a:cubicBezTo>
                    <a:pt x="1409700" y="869950"/>
                    <a:pt x="1385903" y="877472"/>
                    <a:pt x="1371600" y="895350"/>
                  </a:cubicBezTo>
                  <a:cubicBezTo>
                    <a:pt x="1359056" y="911030"/>
                    <a:pt x="1366749" y="938301"/>
                    <a:pt x="1352550" y="952500"/>
                  </a:cubicBezTo>
                  <a:cubicBezTo>
                    <a:pt x="1320171" y="984879"/>
                    <a:pt x="1270629" y="996321"/>
                    <a:pt x="1238250" y="1028700"/>
                  </a:cubicBezTo>
                  <a:cubicBezTo>
                    <a:pt x="1219200" y="1047750"/>
                    <a:pt x="1203516" y="1070906"/>
                    <a:pt x="1181100" y="1085850"/>
                  </a:cubicBezTo>
                  <a:cubicBezTo>
                    <a:pt x="1164392" y="1096989"/>
                    <a:pt x="1143893" y="1102554"/>
                    <a:pt x="1123950" y="1104900"/>
                  </a:cubicBezTo>
                  <a:cubicBezTo>
                    <a:pt x="1035434" y="1115314"/>
                    <a:pt x="946150" y="1117600"/>
                    <a:pt x="857250" y="1123950"/>
                  </a:cubicBezTo>
                  <a:cubicBezTo>
                    <a:pt x="834464" y="1237880"/>
                    <a:pt x="838200" y="1186821"/>
                    <a:pt x="838200" y="1276350"/>
                  </a:cubicBezTo>
                </a:path>
              </a:pathLst>
            </a:custGeom>
            <a:noFill/>
            <a:ln w="1016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p:cNvSpPr>
            <a:spLocks noGrp="1"/>
          </p:cNvSpPr>
          <p:nvPr>
            <p:ph type="title"/>
          </p:nvPr>
        </p:nvSpPr>
        <p:spPr>
          <a:xfrm>
            <a:off x="-33580" y="6458"/>
            <a:ext cx="9177580" cy="1365142"/>
          </a:xfrm>
        </p:spPr>
        <p:txBody>
          <a:bodyPr>
            <a:normAutofit/>
          </a:bodyPr>
          <a:lstStyle/>
          <a:p>
            <a:pPr algn="ctr"/>
            <a:r>
              <a:rPr lang="en-GB" altLang="en-US" dirty="0" smtClean="0">
                <a:cs typeface="Arial" pitchFamily="34" charset="0"/>
              </a:rPr>
              <a:t>Iceberg Concept of Culture: </a:t>
            </a:r>
            <a:r>
              <a:rPr lang="en-GB" altLang="en-US" sz="2400" dirty="0" err="1" smtClean="0">
                <a:cs typeface="Arial" pitchFamily="34" charset="0"/>
              </a:rPr>
              <a:t>Fennes</a:t>
            </a:r>
            <a:r>
              <a:rPr lang="en-GB" altLang="en-US" sz="2400" dirty="0" smtClean="0">
                <a:cs typeface="Arial" pitchFamily="34" charset="0"/>
              </a:rPr>
              <a:t> </a:t>
            </a:r>
            <a:r>
              <a:rPr lang="en-GB" altLang="en-US" sz="2400" dirty="0">
                <a:cs typeface="Arial" pitchFamily="34" charset="0"/>
              </a:rPr>
              <a:t>and </a:t>
            </a:r>
            <a:r>
              <a:rPr lang="en-GB" altLang="en-US" sz="2400" dirty="0" err="1">
                <a:cs typeface="Arial" pitchFamily="34" charset="0"/>
              </a:rPr>
              <a:t>Hapgood</a:t>
            </a:r>
            <a:r>
              <a:rPr lang="en-GB" altLang="en-US" sz="2400" dirty="0">
                <a:cs typeface="Arial" pitchFamily="34" charset="0"/>
              </a:rPr>
              <a:t>, </a:t>
            </a:r>
            <a:r>
              <a:rPr lang="en-GB" altLang="en-US" sz="2400" dirty="0" smtClean="0">
                <a:cs typeface="Arial" pitchFamily="34" charset="0"/>
              </a:rPr>
              <a:t>1997</a:t>
            </a:r>
            <a:r>
              <a:rPr lang="en-GB" altLang="en-US" dirty="0" smtClean="0">
                <a:cs typeface="Arial" pitchFamily="34" charset="0"/>
              </a:rPr>
              <a:t> </a:t>
            </a:r>
            <a:endParaRPr lang="en-US" dirty="0"/>
          </a:p>
        </p:txBody>
      </p:sp>
    </p:spTree>
    <p:extLst>
      <p:ext uri="{BB962C8B-B14F-4D97-AF65-F5344CB8AC3E}">
        <p14:creationId xmlns:p14="http://schemas.microsoft.com/office/powerpoint/2010/main" val="4478573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normAutofit/>
          </a:bodyPr>
          <a:lstStyle/>
          <a:p>
            <a:pPr algn="ctr"/>
            <a:r>
              <a:rPr lang="en-US" dirty="0" smtClean="0"/>
              <a:t>Possible Cultural Distinctions </a:t>
            </a:r>
            <a:endParaRPr lang="en-US" dirty="0"/>
          </a:p>
        </p:txBody>
      </p:sp>
      <p:pic>
        <p:nvPicPr>
          <p:cNvPr id="8194" name="Picture 2" descr="C:\Users\G0432SB\Desktop\S\Sis\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644"/>
          <a:stretch/>
        </p:blipFill>
        <p:spPr bwMode="auto">
          <a:xfrm>
            <a:off x="0" y="1371601"/>
            <a:ext cx="91440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8713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7454"/>
            <a:ext cx="9144000" cy="1334146"/>
          </a:xfrm>
        </p:spPr>
        <p:txBody>
          <a:bodyPr>
            <a:normAutofit/>
          </a:bodyPr>
          <a:lstStyle/>
          <a:p>
            <a:pPr algn="ctr"/>
            <a:r>
              <a:rPr lang="en-US" dirty="0" smtClean="0"/>
              <a:t>What is culture dissonance </a:t>
            </a:r>
            <a:endParaRPr lang="en-US" dirty="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5253" y="4346402"/>
            <a:ext cx="2613947" cy="2359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04800" y="1447800"/>
            <a:ext cx="8229600" cy="5293757"/>
          </a:xfrm>
          <a:prstGeom prst="rect">
            <a:avLst/>
          </a:prstGeom>
        </p:spPr>
        <p:txBody>
          <a:bodyPr wrap="square">
            <a:spAutoFit/>
          </a:bodyPr>
          <a:lstStyle/>
          <a:p>
            <a:pPr marL="342900" indent="-342900">
              <a:spcAft>
                <a:spcPts val="600"/>
              </a:spcAft>
              <a:buFont typeface="Arial" panose="020B0604020202020204" pitchFamily="34" charset="0"/>
              <a:buChar char="•"/>
              <a:defRPr/>
            </a:pPr>
            <a:r>
              <a:rPr lang="en-IN" altLang="en-US" sz="2400" b="1" i="1" dirty="0" smtClean="0">
                <a:solidFill>
                  <a:schemeClr val="bg1"/>
                </a:solidFill>
              </a:rPr>
              <a:t> is a sense of discomfort, confusion and a disconnect experienced by people  when for a prolonged time they are in the thick of a changed cultural environment. These changes can be unexpected and  are often not understood since they are below the water line.</a:t>
            </a:r>
            <a:endParaRPr lang="en-IN" altLang="en-US" sz="2400" b="1" i="1" dirty="0">
              <a:solidFill>
                <a:schemeClr val="bg1"/>
              </a:solidFill>
            </a:endParaRPr>
          </a:p>
          <a:p>
            <a:pPr marL="342900" indent="-342900">
              <a:spcAft>
                <a:spcPts val="600"/>
              </a:spcAft>
              <a:buFont typeface="Arial" panose="020B0604020202020204" pitchFamily="34" charset="0"/>
              <a:buChar char="•"/>
              <a:defRPr/>
            </a:pPr>
            <a:endParaRPr lang="en-GB" altLang="en-US" sz="2400" b="1" i="1" dirty="0" smtClean="0">
              <a:solidFill>
                <a:schemeClr val="bg1"/>
              </a:solidFill>
            </a:endParaRPr>
          </a:p>
          <a:p>
            <a:pPr marL="342900" indent="-342900">
              <a:spcAft>
                <a:spcPts val="600"/>
              </a:spcAft>
              <a:buFont typeface="Arial" panose="020B0604020202020204" pitchFamily="34" charset="0"/>
              <a:buChar char="•"/>
              <a:defRPr/>
            </a:pPr>
            <a:r>
              <a:rPr lang="en-GB" sz="2400" b="1" i="1" dirty="0">
                <a:solidFill>
                  <a:schemeClr val="bg1"/>
                </a:solidFill>
              </a:rPr>
              <a:t>mobility is a continuing feature in today’s world, with individuals voluntarily moving across  </a:t>
            </a:r>
            <a:r>
              <a:rPr lang="en-GB" sz="2400" b="1" i="1" dirty="0" smtClean="0">
                <a:solidFill>
                  <a:schemeClr val="bg1"/>
                </a:solidFill>
              </a:rPr>
              <a:t>                              borders </a:t>
            </a:r>
            <a:r>
              <a:rPr lang="en-GB" sz="2400" b="1" i="1" dirty="0">
                <a:solidFill>
                  <a:schemeClr val="bg1"/>
                </a:solidFill>
              </a:rPr>
              <a:t>for better prospects. For most </a:t>
            </a:r>
            <a:r>
              <a:rPr lang="en-GB" sz="2400" b="1" i="1" dirty="0" smtClean="0">
                <a:solidFill>
                  <a:schemeClr val="bg1"/>
                </a:solidFill>
              </a:rPr>
              <a:t>                                         of </a:t>
            </a:r>
            <a:r>
              <a:rPr lang="en-GB" sz="2400" b="1" i="1" dirty="0">
                <a:solidFill>
                  <a:schemeClr val="bg1"/>
                </a:solidFill>
              </a:rPr>
              <a:t>their young children, move involves </a:t>
            </a:r>
            <a:r>
              <a:rPr lang="en-GB" sz="2400" b="1" i="1" dirty="0" smtClean="0">
                <a:solidFill>
                  <a:schemeClr val="bg1"/>
                </a:solidFill>
              </a:rPr>
              <a:t>                                          changes </a:t>
            </a:r>
            <a:r>
              <a:rPr lang="en-GB" sz="2400" b="1" i="1" dirty="0">
                <a:solidFill>
                  <a:schemeClr val="bg1"/>
                </a:solidFill>
              </a:rPr>
              <a:t>in culture and language </a:t>
            </a:r>
            <a:r>
              <a:rPr lang="en-GB" sz="2400" b="1" i="1" dirty="0" smtClean="0">
                <a:solidFill>
                  <a:schemeClr val="bg1"/>
                </a:solidFill>
              </a:rPr>
              <a:t>                                             differences.</a:t>
            </a:r>
          </a:p>
          <a:p>
            <a:pPr marL="342900" indent="-342900">
              <a:spcAft>
                <a:spcPts val="600"/>
              </a:spcAft>
              <a:buFont typeface="Arial" panose="020B0604020202020204" pitchFamily="34" charset="0"/>
              <a:buChar char="•"/>
              <a:defRPr/>
            </a:pPr>
            <a:endParaRPr lang="en-IN" altLang="en-US" b="1" i="1" dirty="0" smtClean="0">
              <a:solidFill>
                <a:schemeClr val="bg1"/>
              </a:solidFill>
            </a:endParaRPr>
          </a:p>
          <a:p>
            <a:pPr>
              <a:spcAft>
                <a:spcPts val="600"/>
              </a:spcAft>
              <a:defRPr/>
            </a:pPr>
            <a:endParaRPr lang="en-GB" altLang="en-US" sz="1200" b="1" i="1" dirty="0">
              <a:solidFill>
                <a:schemeClr val="bg1"/>
              </a:solidFill>
            </a:endParaRPr>
          </a:p>
        </p:txBody>
      </p:sp>
    </p:spTree>
    <p:extLst>
      <p:ext uri="{BB962C8B-B14F-4D97-AF65-F5344CB8AC3E}">
        <p14:creationId xmlns:p14="http://schemas.microsoft.com/office/powerpoint/2010/main" val="28316184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458"/>
            <a:ext cx="9144000" cy="1365142"/>
          </a:xfrm>
          <a:solidFill>
            <a:srgbClr val="00B050"/>
          </a:solidFill>
        </p:spPr>
        <p:txBody>
          <a:bodyPr>
            <a:normAutofit/>
          </a:bodyPr>
          <a:lstStyle/>
          <a:p>
            <a:pPr algn="ctr"/>
            <a:r>
              <a:rPr lang="en-US" dirty="0" smtClean="0"/>
              <a:t>Key Features: Culture Shock</a:t>
            </a:r>
            <a:endParaRPr lang="en-US" dirty="0"/>
          </a:p>
        </p:txBody>
      </p:sp>
      <p:sp>
        <p:nvSpPr>
          <p:cNvPr id="3" name="Content Placeholder 2"/>
          <p:cNvSpPr>
            <a:spLocks noGrp="1"/>
          </p:cNvSpPr>
          <p:nvPr>
            <p:ph idx="1"/>
          </p:nvPr>
        </p:nvSpPr>
        <p:spPr>
          <a:xfrm>
            <a:off x="27122" y="1447800"/>
            <a:ext cx="9116878" cy="5410200"/>
          </a:xfrm>
        </p:spPr>
        <p:txBody>
          <a:bodyPr>
            <a:normAutofit/>
          </a:bodyPr>
          <a:lstStyle/>
          <a:p>
            <a:pPr>
              <a:defRPr/>
            </a:pPr>
            <a:endParaRPr lang="en-IN" sz="4000" dirty="0"/>
          </a:p>
          <a:p>
            <a:pPr lvl="1">
              <a:defRPr/>
            </a:pPr>
            <a:endParaRPr lang="en-IN" sz="4000" dirty="0"/>
          </a:p>
          <a:p>
            <a:pPr lvl="1">
              <a:defRPr/>
            </a:pPr>
            <a:endParaRPr lang="en-GB" altLang="en-US" sz="4000" dirty="0"/>
          </a:p>
          <a:p>
            <a:pPr marL="0" indent="0">
              <a:buNone/>
              <a:defRPr/>
            </a:pPr>
            <a:endParaRPr lang="en-GB" sz="4000" dirty="0"/>
          </a:p>
        </p:txBody>
      </p:sp>
      <p:sp>
        <p:nvSpPr>
          <p:cNvPr id="22" name="TextBox 21"/>
          <p:cNvSpPr txBox="1"/>
          <p:nvPr/>
        </p:nvSpPr>
        <p:spPr>
          <a:xfrm>
            <a:off x="1066800" y="1905000"/>
            <a:ext cx="7086600" cy="4154984"/>
          </a:xfrm>
          <a:prstGeom prst="rect">
            <a:avLst/>
          </a:prstGeom>
          <a:noFill/>
        </p:spPr>
        <p:txBody>
          <a:bodyPr wrap="square" rtlCol="0">
            <a:spAutoFit/>
          </a:bodyPr>
          <a:lstStyle/>
          <a:p>
            <a:pPr algn="ctr"/>
            <a:endParaRPr lang="en-IN" altLang="en-US" sz="2400" b="1" i="1" dirty="0">
              <a:solidFill>
                <a:schemeClr val="bg1"/>
              </a:solidFill>
            </a:endParaRPr>
          </a:p>
          <a:p>
            <a:pPr algn="ctr"/>
            <a:r>
              <a:rPr lang="en-IN" altLang="en-US" sz="2400" b="1" i="1" dirty="0" smtClean="0">
                <a:solidFill>
                  <a:schemeClr val="bg1"/>
                </a:solidFill>
              </a:rPr>
              <a:t>“The psychological events that occur to a person in the initial phases of his encounter with a different culture…culture shock is at the very heart of the cross-cultural learning experience. It is an experience in self understanding and change”(Adler, 1986)</a:t>
            </a:r>
          </a:p>
          <a:p>
            <a:pPr algn="ctr"/>
            <a:endParaRPr lang="en-IN" altLang="en-US" sz="2400" b="1" i="1" dirty="0">
              <a:solidFill>
                <a:schemeClr val="bg1"/>
              </a:solidFill>
            </a:endParaRPr>
          </a:p>
          <a:p>
            <a:pPr algn="ctr"/>
            <a:r>
              <a:rPr lang="en-IN" altLang="en-US" sz="2400" b="1" i="1" dirty="0" smtClean="0">
                <a:solidFill>
                  <a:schemeClr val="bg1"/>
                </a:solidFill>
              </a:rPr>
              <a:t>It can be experienced when we realise that what we consider as natural or normal is not perceived similarly and is rejected by the other culture.</a:t>
            </a:r>
          </a:p>
          <a:p>
            <a:pPr algn="ctr"/>
            <a:endParaRPr lang="en-IN" altLang="en-US" sz="2400" i="1" dirty="0">
              <a:solidFill>
                <a:schemeClr val="bg1"/>
              </a:solidFill>
            </a:endParaRPr>
          </a:p>
        </p:txBody>
      </p:sp>
    </p:spTree>
    <p:extLst>
      <p:ext uri="{BB962C8B-B14F-4D97-AF65-F5344CB8AC3E}">
        <p14:creationId xmlns:p14="http://schemas.microsoft.com/office/powerpoint/2010/main" val="13772495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6458"/>
            <a:ext cx="9144000" cy="1365142"/>
          </a:xfrm>
          <a:prstGeom prst="rect">
            <a:avLst/>
          </a:prstGeom>
          <a:solidFill>
            <a:srgbClr val="00B050"/>
          </a:solidFill>
        </p:spPr>
        <p:txBody>
          <a:bodyPr vert="horz" lIns="91440" tIns="45720" rIns="91440" bIns="45720" rtlCol="0" anchor="ctr">
            <a:normAutofit/>
          </a:bodyPr>
          <a:lstStyle>
            <a:lvl1pPr algn="l" defTabSz="914400" rtl="0" eaLnBrk="1" latinLnBrk="0" hangingPunct="1">
              <a:spcBef>
                <a:spcPct val="0"/>
              </a:spcBef>
              <a:buNone/>
              <a:defRPr sz="3600" kern="1200">
                <a:solidFill>
                  <a:srgbClr val="FFFF00"/>
                </a:solidFill>
                <a:latin typeface="+mj-lt"/>
                <a:ea typeface="+mj-ea"/>
                <a:cs typeface="+mj-cs"/>
              </a:defRPr>
            </a:lvl1pPr>
          </a:lstStyle>
          <a:p>
            <a:pPr algn="ctr"/>
            <a:r>
              <a:rPr lang="en-US" dirty="0" smtClean="0"/>
              <a:t>Culture Shock</a:t>
            </a:r>
            <a:endParaRPr lang="en-US" dirty="0"/>
          </a:p>
        </p:txBody>
      </p:sp>
      <p:sp>
        <p:nvSpPr>
          <p:cNvPr id="21" name="Rounded Rectangle 4"/>
          <p:cNvSpPr>
            <a:spLocks noChangeArrowheads="1"/>
          </p:cNvSpPr>
          <p:nvPr/>
        </p:nvSpPr>
        <p:spPr bwMode="auto">
          <a:xfrm>
            <a:off x="533401" y="1584325"/>
            <a:ext cx="3770942" cy="5045075"/>
          </a:xfrm>
          <a:prstGeom prst="roundRect">
            <a:avLst>
              <a:gd name="adj" fmla="val 16667"/>
            </a:avLst>
          </a:prstGeom>
          <a:solidFill>
            <a:srgbClr val="000000">
              <a:alpha val="39999"/>
            </a:srgbClr>
          </a:solidFill>
          <a:ln w="127000" algn="ctr">
            <a:solidFill>
              <a:srgbClr val="1171FF">
                <a:alpha val="14902"/>
              </a:srgbClr>
            </a:solidFill>
            <a:round/>
            <a:headEnd/>
            <a:tailEnd/>
          </a:ln>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400" b="1" dirty="0" smtClean="0">
                <a:solidFill>
                  <a:srgbClr val="FFFFFF"/>
                </a:solidFill>
                <a:latin typeface="Century Gothic" pitchFamily="34" charset="0"/>
              </a:rPr>
              <a:t>Scissors</a:t>
            </a:r>
            <a:endParaRPr lang="en-US" altLang="en-US" sz="2400" b="1" dirty="0">
              <a:solidFill>
                <a:srgbClr val="FFFFFF"/>
              </a:solidFill>
              <a:latin typeface="Century Gothic" pitchFamily="34" charset="0"/>
            </a:endParaRPr>
          </a:p>
        </p:txBody>
      </p:sp>
      <p:sp>
        <p:nvSpPr>
          <p:cNvPr id="14" name="Rounded Rectangle 4"/>
          <p:cNvSpPr>
            <a:spLocks noChangeArrowheads="1"/>
          </p:cNvSpPr>
          <p:nvPr/>
        </p:nvSpPr>
        <p:spPr bwMode="auto">
          <a:xfrm>
            <a:off x="4800600" y="1584325"/>
            <a:ext cx="3770942" cy="5045075"/>
          </a:xfrm>
          <a:prstGeom prst="roundRect">
            <a:avLst>
              <a:gd name="adj" fmla="val 16667"/>
            </a:avLst>
          </a:prstGeom>
          <a:solidFill>
            <a:srgbClr val="000000">
              <a:alpha val="39999"/>
            </a:srgbClr>
          </a:solidFill>
          <a:ln w="127000" algn="ctr">
            <a:solidFill>
              <a:srgbClr val="1171FF">
                <a:alpha val="14902"/>
              </a:srgbClr>
            </a:solidFill>
            <a:round/>
            <a:headEnd/>
            <a:tailEnd/>
          </a:ln>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400" b="1" dirty="0" smtClean="0">
                <a:solidFill>
                  <a:srgbClr val="FFFFFF"/>
                </a:solidFill>
                <a:latin typeface="Century Gothic" pitchFamily="34" charset="0"/>
              </a:rPr>
              <a:t>Scissors</a:t>
            </a:r>
            <a:endParaRPr lang="en-US" altLang="en-US" sz="2400" b="1" dirty="0">
              <a:solidFill>
                <a:srgbClr val="FFFFFF"/>
              </a:solidFill>
              <a:latin typeface="Century Gothic"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2590800"/>
            <a:ext cx="3352800" cy="342900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09195" y="2925762"/>
            <a:ext cx="3553752" cy="2713038"/>
          </a:xfrm>
          <a:prstGeom prst="rect">
            <a:avLst/>
          </a:prstGeom>
        </p:spPr>
      </p:pic>
    </p:spTree>
    <p:extLst>
      <p:ext uri="{BB962C8B-B14F-4D97-AF65-F5344CB8AC3E}">
        <p14:creationId xmlns:p14="http://schemas.microsoft.com/office/powerpoint/2010/main" val="13852447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6458"/>
            <a:ext cx="9144000" cy="1365142"/>
          </a:xfrm>
          <a:prstGeom prst="rect">
            <a:avLst/>
          </a:prstGeom>
          <a:solidFill>
            <a:srgbClr val="00B050"/>
          </a:solidFill>
        </p:spPr>
        <p:txBody>
          <a:bodyPr vert="horz" lIns="91440" tIns="45720" rIns="91440" bIns="45720" rtlCol="0" anchor="ctr">
            <a:normAutofit/>
          </a:bodyPr>
          <a:lstStyle>
            <a:lvl1pPr algn="l" defTabSz="914400" rtl="0" eaLnBrk="1" latinLnBrk="0" hangingPunct="1">
              <a:spcBef>
                <a:spcPct val="0"/>
              </a:spcBef>
              <a:buNone/>
              <a:defRPr sz="3600" kern="1200">
                <a:solidFill>
                  <a:srgbClr val="FFFF00"/>
                </a:solidFill>
                <a:latin typeface="+mj-lt"/>
                <a:ea typeface="+mj-ea"/>
                <a:cs typeface="+mj-cs"/>
              </a:defRPr>
            </a:lvl1pPr>
          </a:lstStyle>
          <a:p>
            <a:pPr algn="ctr"/>
            <a:r>
              <a:rPr lang="en-US" dirty="0" smtClean="0"/>
              <a:t>Culture Shock</a:t>
            </a:r>
            <a:endParaRPr lang="en-US" dirty="0"/>
          </a:p>
        </p:txBody>
      </p:sp>
      <p:sp>
        <p:nvSpPr>
          <p:cNvPr id="21" name="Rounded Rectangle 4"/>
          <p:cNvSpPr>
            <a:spLocks noChangeArrowheads="1"/>
          </p:cNvSpPr>
          <p:nvPr/>
        </p:nvSpPr>
        <p:spPr bwMode="auto">
          <a:xfrm>
            <a:off x="533401" y="1584325"/>
            <a:ext cx="3770942" cy="5045075"/>
          </a:xfrm>
          <a:prstGeom prst="roundRect">
            <a:avLst>
              <a:gd name="adj" fmla="val 16667"/>
            </a:avLst>
          </a:prstGeom>
          <a:solidFill>
            <a:srgbClr val="000000">
              <a:alpha val="39999"/>
            </a:srgbClr>
          </a:solidFill>
          <a:ln w="127000" algn="ctr">
            <a:solidFill>
              <a:srgbClr val="1171FF">
                <a:alpha val="14902"/>
              </a:srgbClr>
            </a:solidFill>
            <a:round/>
            <a:headEnd/>
            <a:tailEnd/>
          </a:ln>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400" b="1" dirty="0" smtClean="0">
                <a:solidFill>
                  <a:srgbClr val="FFFFFF"/>
                </a:solidFill>
                <a:latin typeface="Century Gothic" pitchFamily="34" charset="0"/>
              </a:rPr>
              <a:t>Separation Anxiety</a:t>
            </a:r>
            <a:endParaRPr lang="en-US" altLang="en-US" sz="2400" b="1" dirty="0">
              <a:solidFill>
                <a:srgbClr val="FFFFFF"/>
              </a:solidFill>
              <a:latin typeface="Century Gothic"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503" y="2426493"/>
            <a:ext cx="3360738" cy="3360738"/>
          </a:xfrm>
          <a:prstGeom prst="rect">
            <a:avLst/>
          </a:prstGeom>
        </p:spPr>
      </p:pic>
      <p:sp>
        <p:nvSpPr>
          <p:cNvPr id="14" name="Rounded Rectangle 4"/>
          <p:cNvSpPr>
            <a:spLocks noChangeArrowheads="1"/>
          </p:cNvSpPr>
          <p:nvPr/>
        </p:nvSpPr>
        <p:spPr bwMode="auto">
          <a:xfrm>
            <a:off x="4800600" y="1584325"/>
            <a:ext cx="3770942" cy="5045075"/>
          </a:xfrm>
          <a:prstGeom prst="roundRect">
            <a:avLst>
              <a:gd name="adj" fmla="val 16667"/>
            </a:avLst>
          </a:prstGeom>
          <a:solidFill>
            <a:srgbClr val="000000">
              <a:alpha val="39999"/>
            </a:srgbClr>
          </a:solidFill>
          <a:ln w="127000" algn="ctr">
            <a:solidFill>
              <a:srgbClr val="1171FF">
                <a:alpha val="14902"/>
              </a:srgbClr>
            </a:solidFill>
            <a:round/>
            <a:headEnd/>
            <a:tailEnd/>
          </a:ln>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400" b="1" dirty="0" smtClean="0">
                <a:solidFill>
                  <a:srgbClr val="FFFFFF"/>
                </a:solidFill>
                <a:latin typeface="Century Gothic" pitchFamily="34" charset="0"/>
              </a:rPr>
              <a:t>Separation Anxiety</a:t>
            </a:r>
            <a:endParaRPr lang="en-US" altLang="en-US" sz="2400" b="1" dirty="0">
              <a:solidFill>
                <a:srgbClr val="FFFFFF"/>
              </a:solidFill>
              <a:latin typeface="Century Gothic" pitchFamily="34"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24134"/>
          <a:stretch/>
        </p:blipFill>
        <p:spPr>
          <a:xfrm>
            <a:off x="4983294" y="2764477"/>
            <a:ext cx="3405554" cy="2684769"/>
          </a:xfrm>
          <a:prstGeom prst="rect">
            <a:avLst/>
          </a:prstGeom>
        </p:spPr>
      </p:pic>
    </p:spTree>
    <p:extLst>
      <p:ext uri="{BB962C8B-B14F-4D97-AF65-F5344CB8AC3E}">
        <p14:creationId xmlns:p14="http://schemas.microsoft.com/office/powerpoint/2010/main" val="28839763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6458"/>
            <a:ext cx="9144000" cy="1365142"/>
          </a:xfrm>
          <a:prstGeom prst="rect">
            <a:avLst/>
          </a:prstGeom>
          <a:solidFill>
            <a:srgbClr val="00B050"/>
          </a:solidFill>
        </p:spPr>
        <p:txBody>
          <a:bodyPr vert="horz" lIns="91440" tIns="45720" rIns="91440" bIns="45720" rtlCol="0" anchor="ctr">
            <a:normAutofit/>
          </a:bodyPr>
          <a:lstStyle>
            <a:lvl1pPr algn="l" defTabSz="914400" rtl="0" eaLnBrk="1" latinLnBrk="0" hangingPunct="1">
              <a:spcBef>
                <a:spcPct val="0"/>
              </a:spcBef>
              <a:buNone/>
              <a:defRPr sz="3600" kern="1200">
                <a:solidFill>
                  <a:srgbClr val="FFFF00"/>
                </a:solidFill>
                <a:latin typeface="+mj-lt"/>
                <a:ea typeface="+mj-ea"/>
                <a:cs typeface="+mj-cs"/>
              </a:defRPr>
            </a:lvl1pPr>
          </a:lstStyle>
          <a:p>
            <a:pPr algn="ctr"/>
            <a:r>
              <a:rPr lang="en-US" dirty="0" smtClean="0"/>
              <a:t>Culture Shock</a:t>
            </a:r>
            <a:endParaRPr lang="en-US" dirty="0"/>
          </a:p>
        </p:txBody>
      </p:sp>
      <p:sp>
        <p:nvSpPr>
          <p:cNvPr id="21" name="Rounded Rectangle 4"/>
          <p:cNvSpPr>
            <a:spLocks noChangeArrowheads="1"/>
          </p:cNvSpPr>
          <p:nvPr/>
        </p:nvSpPr>
        <p:spPr bwMode="auto">
          <a:xfrm>
            <a:off x="533401" y="1584325"/>
            <a:ext cx="3770942" cy="5045075"/>
          </a:xfrm>
          <a:prstGeom prst="roundRect">
            <a:avLst>
              <a:gd name="adj" fmla="val 16667"/>
            </a:avLst>
          </a:prstGeom>
          <a:solidFill>
            <a:srgbClr val="000000">
              <a:alpha val="39999"/>
            </a:srgbClr>
          </a:solidFill>
          <a:ln w="127000" algn="ctr">
            <a:solidFill>
              <a:srgbClr val="1171FF">
                <a:alpha val="14902"/>
              </a:srgbClr>
            </a:solidFill>
            <a:round/>
            <a:headEnd/>
            <a:tailEnd/>
          </a:ln>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400" b="1" dirty="0">
                <a:solidFill>
                  <a:srgbClr val="FFFFFF"/>
                </a:solidFill>
                <a:latin typeface="Century Gothic" pitchFamily="34" charset="0"/>
              </a:rPr>
              <a:t>Symbolism</a:t>
            </a:r>
          </a:p>
        </p:txBody>
      </p:sp>
      <p:sp>
        <p:nvSpPr>
          <p:cNvPr id="14" name="Rounded Rectangle 4"/>
          <p:cNvSpPr>
            <a:spLocks noChangeArrowheads="1"/>
          </p:cNvSpPr>
          <p:nvPr/>
        </p:nvSpPr>
        <p:spPr bwMode="auto">
          <a:xfrm>
            <a:off x="4800600" y="1584325"/>
            <a:ext cx="3770942" cy="5045075"/>
          </a:xfrm>
          <a:prstGeom prst="roundRect">
            <a:avLst>
              <a:gd name="adj" fmla="val 16667"/>
            </a:avLst>
          </a:prstGeom>
          <a:solidFill>
            <a:srgbClr val="000000">
              <a:alpha val="39999"/>
            </a:srgbClr>
          </a:solidFill>
          <a:ln w="127000" algn="ctr">
            <a:solidFill>
              <a:srgbClr val="1171FF">
                <a:alpha val="14902"/>
              </a:srgbClr>
            </a:solidFill>
            <a:round/>
            <a:headEnd/>
            <a:tailEnd/>
          </a:ln>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400" b="1" dirty="0">
                <a:solidFill>
                  <a:srgbClr val="FFFFFF"/>
                </a:solidFill>
                <a:latin typeface="Century Gothic" pitchFamily="34" charset="0"/>
              </a:rPr>
              <a:t>Symbolism</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072" y="2292385"/>
            <a:ext cx="2895600" cy="406545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3323" y="2363949"/>
            <a:ext cx="3048955" cy="3922327"/>
          </a:xfrm>
          <a:prstGeom prst="rect">
            <a:avLst/>
          </a:prstGeom>
        </p:spPr>
      </p:pic>
    </p:spTree>
    <p:extLst>
      <p:ext uri="{BB962C8B-B14F-4D97-AF65-F5344CB8AC3E}">
        <p14:creationId xmlns:p14="http://schemas.microsoft.com/office/powerpoint/2010/main" val="6113299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458"/>
            <a:ext cx="9144000" cy="1365142"/>
          </a:xfrm>
          <a:solidFill>
            <a:srgbClr val="00B050"/>
          </a:solidFill>
        </p:spPr>
        <p:txBody>
          <a:bodyPr>
            <a:normAutofit/>
          </a:bodyPr>
          <a:lstStyle/>
          <a:p>
            <a:pPr algn="ctr"/>
            <a:r>
              <a:rPr lang="en-US" dirty="0" smtClean="0"/>
              <a:t>Key Features: Culture Shock</a:t>
            </a:r>
            <a:endParaRPr lang="en-US" dirty="0"/>
          </a:p>
        </p:txBody>
      </p:sp>
      <p:sp>
        <p:nvSpPr>
          <p:cNvPr id="3" name="Content Placeholder 2"/>
          <p:cNvSpPr>
            <a:spLocks noGrp="1"/>
          </p:cNvSpPr>
          <p:nvPr>
            <p:ph idx="1"/>
          </p:nvPr>
        </p:nvSpPr>
        <p:spPr>
          <a:xfrm>
            <a:off x="5862" y="1669692"/>
            <a:ext cx="9116878" cy="4426308"/>
          </a:xfrm>
        </p:spPr>
        <p:txBody>
          <a:bodyPr>
            <a:normAutofit/>
          </a:bodyPr>
          <a:lstStyle/>
          <a:p>
            <a:pPr>
              <a:defRPr/>
            </a:pPr>
            <a:endParaRPr lang="en-IN" sz="4000" dirty="0"/>
          </a:p>
          <a:p>
            <a:pPr lvl="1">
              <a:defRPr/>
            </a:pPr>
            <a:endParaRPr lang="en-IN" sz="4000" dirty="0"/>
          </a:p>
          <a:p>
            <a:pPr lvl="1">
              <a:defRPr/>
            </a:pPr>
            <a:endParaRPr lang="en-GB" altLang="en-US" sz="4000" dirty="0"/>
          </a:p>
          <a:p>
            <a:pPr marL="0" indent="0">
              <a:buNone/>
              <a:defRPr/>
            </a:pPr>
            <a:endParaRPr lang="en-GB" sz="4000" dirty="0"/>
          </a:p>
        </p:txBody>
      </p:sp>
      <p:sp>
        <p:nvSpPr>
          <p:cNvPr id="22" name="TextBox 21"/>
          <p:cNvSpPr txBox="1"/>
          <p:nvPr/>
        </p:nvSpPr>
        <p:spPr>
          <a:xfrm>
            <a:off x="685800" y="1981200"/>
            <a:ext cx="7936523" cy="3785652"/>
          </a:xfrm>
          <a:prstGeom prst="rect">
            <a:avLst/>
          </a:prstGeom>
          <a:noFill/>
        </p:spPr>
        <p:txBody>
          <a:bodyPr wrap="square" rtlCol="0">
            <a:spAutoFit/>
          </a:bodyPr>
          <a:lstStyle/>
          <a:p>
            <a:pPr algn="ctr"/>
            <a:r>
              <a:rPr lang="en-IN" altLang="en-US" sz="2400" b="1" i="1" dirty="0">
                <a:solidFill>
                  <a:schemeClr val="bg1"/>
                </a:solidFill>
              </a:rPr>
              <a:t>“ A state of stress and anxiety that results from the disturbing impression we get and the loss of equilibrium we feel when we lose all our familiar signs and symbols of social intercourse and when we encounter environmental differences in an alien culture” </a:t>
            </a:r>
            <a:endParaRPr lang="en-IN" altLang="en-US" sz="2400" b="1" i="1" dirty="0" smtClean="0">
              <a:solidFill>
                <a:schemeClr val="bg1"/>
              </a:solidFill>
            </a:endParaRPr>
          </a:p>
          <a:p>
            <a:pPr algn="ctr"/>
            <a:r>
              <a:rPr lang="en-IN" altLang="en-US" b="1" i="1" dirty="0" smtClean="0">
                <a:solidFill>
                  <a:schemeClr val="bg1"/>
                </a:solidFill>
              </a:rPr>
              <a:t>[</a:t>
            </a:r>
            <a:r>
              <a:rPr lang="en-IN" altLang="en-US" b="1" i="1" dirty="0">
                <a:solidFill>
                  <a:schemeClr val="bg1"/>
                </a:solidFill>
              </a:rPr>
              <a:t>Craig, 1984, p.36</a:t>
            </a:r>
            <a:r>
              <a:rPr lang="en-IN" altLang="en-US" b="1" i="1" dirty="0" smtClean="0">
                <a:solidFill>
                  <a:schemeClr val="bg1"/>
                </a:solidFill>
              </a:rPr>
              <a:t>]</a:t>
            </a:r>
          </a:p>
          <a:p>
            <a:pPr algn="ctr"/>
            <a:endParaRPr lang="en-IN" altLang="en-US" sz="2400" b="1" i="1" dirty="0">
              <a:solidFill>
                <a:schemeClr val="bg1"/>
              </a:solidFill>
            </a:endParaRPr>
          </a:p>
          <a:p>
            <a:pPr algn="ctr"/>
            <a:r>
              <a:rPr lang="en-IN" altLang="en-US" sz="2400" b="1" i="1" dirty="0" smtClean="0">
                <a:solidFill>
                  <a:schemeClr val="bg1"/>
                </a:solidFill>
              </a:rPr>
              <a:t>Acute </a:t>
            </a:r>
            <a:r>
              <a:rPr lang="en-IN" altLang="en-US" sz="2400" b="1" i="1" dirty="0">
                <a:solidFill>
                  <a:schemeClr val="bg1"/>
                </a:solidFill>
              </a:rPr>
              <a:t>homesickness is just one of the symptoms </a:t>
            </a:r>
          </a:p>
          <a:p>
            <a:pPr algn="ctr"/>
            <a:r>
              <a:rPr lang="en-IN" altLang="en-US" sz="2400" b="1" i="1" dirty="0" smtClean="0">
                <a:solidFill>
                  <a:schemeClr val="bg1"/>
                </a:solidFill>
              </a:rPr>
              <a:t>Comparisons of new environment with the home environment</a:t>
            </a:r>
          </a:p>
        </p:txBody>
      </p:sp>
    </p:spTree>
    <p:extLst>
      <p:ext uri="{BB962C8B-B14F-4D97-AF65-F5344CB8AC3E}">
        <p14:creationId xmlns:p14="http://schemas.microsoft.com/office/powerpoint/2010/main" val="3976647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6458"/>
            <a:ext cx="9144000" cy="1365142"/>
          </a:xfrm>
          <a:prstGeom prst="rect">
            <a:avLst/>
          </a:prstGeom>
          <a:solidFill>
            <a:srgbClr val="00B050"/>
          </a:solidFill>
        </p:spPr>
        <p:txBody>
          <a:bodyPr vert="horz" lIns="91440" tIns="45720" rIns="91440" bIns="45720" rtlCol="0" anchor="ctr">
            <a:normAutofit/>
          </a:bodyPr>
          <a:lstStyle>
            <a:lvl1pPr algn="l" defTabSz="914400" rtl="0" eaLnBrk="1" latinLnBrk="0" hangingPunct="1">
              <a:spcBef>
                <a:spcPct val="0"/>
              </a:spcBef>
              <a:buNone/>
              <a:defRPr sz="3600" kern="1200">
                <a:solidFill>
                  <a:srgbClr val="FFFF00"/>
                </a:solidFill>
                <a:latin typeface="+mj-lt"/>
                <a:ea typeface="+mj-ea"/>
                <a:cs typeface="+mj-cs"/>
              </a:defRPr>
            </a:lvl1pPr>
          </a:lstStyle>
          <a:p>
            <a:pPr algn="ctr"/>
            <a:r>
              <a:rPr lang="en-US" dirty="0" smtClean="0"/>
              <a:t>My experience on Culture Shock</a:t>
            </a:r>
            <a:endParaRPr lang="en-US" dirty="0"/>
          </a:p>
        </p:txBody>
      </p:sp>
      <p:sp>
        <p:nvSpPr>
          <p:cNvPr id="21" name="Rounded Rectangle 4"/>
          <p:cNvSpPr>
            <a:spLocks noChangeArrowheads="1"/>
          </p:cNvSpPr>
          <p:nvPr/>
        </p:nvSpPr>
        <p:spPr bwMode="auto">
          <a:xfrm>
            <a:off x="97367" y="1489075"/>
            <a:ext cx="4474634" cy="4800599"/>
          </a:xfrm>
          <a:prstGeom prst="roundRect">
            <a:avLst>
              <a:gd name="adj" fmla="val 16667"/>
            </a:avLst>
          </a:prstGeom>
          <a:solidFill>
            <a:srgbClr val="000000">
              <a:alpha val="39999"/>
            </a:srgbClr>
          </a:solidFill>
          <a:ln w="127000" algn="ctr">
            <a:solidFill>
              <a:srgbClr val="1171FF">
                <a:alpha val="14902"/>
              </a:srgbClr>
            </a:solidFill>
            <a:round/>
            <a:headEnd/>
            <a:tailEnd/>
          </a:ln>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400" b="1" dirty="0" smtClean="0">
                <a:solidFill>
                  <a:srgbClr val="FFFFFF"/>
                </a:solidFill>
                <a:latin typeface="Century Gothic" pitchFamily="34" charset="0"/>
              </a:rPr>
              <a:t>Queuing </a:t>
            </a:r>
            <a:endParaRPr lang="en-US" altLang="en-US" sz="2400" b="1" dirty="0">
              <a:solidFill>
                <a:srgbClr val="FFFFFF"/>
              </a:solidFill>
              <a:latin typeface="Century Gothic"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799" y="2251318"/>
            <a:ext cx="4038601" cy="3346449"/>
          </a:xfrm>
          <a:prstGeom prst="rect">
            <a:avLst/>
          </a:prstGeom>
        </p:spPr>
      </p:pic>
      <p:sp>
        <p:nvSpPr>
          <p:cNvPr id="14" name="Rounded Rectangle 4"/>
          <p:cNvSpPr>
            <a:spLocks noChangeArrowheads="1"/>
          </p:cNvSpPr>
          <p:nvPr/>
        </p:nvSpPr>
        <p:spPr bwMode="auto">
          <a:xfrm>
            <a:off x="4648200" y="1524244"/>
            <a:ext cx="4377269" cy="4800599"/>
          </a:xfrm>
          <a:prstGeom prst="roundRect">
            <a:avLst>
              <a:gd name="adj" fmla="val 16667"/>
            </a:avLst>
          </a:prstGeom>
          <a:solidFill>
            <a:srgbClr val="000000">
              <a:alpha val="39999"/>
            </a:srgbClr>
          </a:solidFill>
          <a:ln w="127000" algn="ctr">
            <a:solidFill>
              <a:srgbClr val="1171FF">
                <a:alpha val="14902"/>
              </a:srgbClr>
            </a:solidFill>
            <a:round/>
            <a:headEnd/>
            <a:tailEnd/>
          </a:ln>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400" b="1" dirty="0" smtClean="0">
                <a:solidFill>
                  <a:srgbClr val="FFFFFF"/>
                </a:solidFill>
                <a:latin typeface="Century Gothic" pitchFamily="34" charset="0"/>
              </a:rPr>
              <a:t>Campus </a:t>
            </a:r>
            <a:endParaRPr lang="en-US" altLang="en-US" sz="2400" b="1" dirty="0">
              <a:solidFill>
                <a:srgbClr val="FFFFFF"/>
              </a:solidFill>
              <a:latin typeface="Century Gothic" pitchFamily="34"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6793" t="12615" r="12237"/>
          <a:stretch/>
        </p:blipFill>
        <p:spPr>
          <a:xfrm>
            <a:off x="4988168" y="2297721"/>
            <a:ext cx="3774832" cy="3329354"/>
          </a:xfrm>
          <a:prstGeom prst="rect">
            <a:avLst/>
          </a:prstGeom>
        </p:spPr>
      </p:pic>
    </p:spTree>
    <p:extLst>
      <p:ext uri="{BB962C8B-B14F-4D97-AF65-F5344CB8AC3E}">
        <p14:creationId xmlns:p14="http://schemas.microsoft.com/office/powerpoint/2010/main" val="873370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6458"/>
            <a:ext cx="9144000" cy="1365142"/>
          </a:xfrm>
          <a:prstGeom prst="rect">
            <a:avLst/>
          </a:prstGeom>
          <a:solidFill>
            <a:srgbClr val="00B050"/>
          </a:solidFill>
        </p:spPr>
        <p:txBody>
          <a:bodyPr vert="horz" lIns="91440" tIns="45720" rIns="91440" bIns="45720" rtlCol="0" anchor="ctr">
            <a:normAutofit/>
          </a:bodyPr>
          <a:lstStyle>
            <a:lvl1pPr algn="l" defTabSz="914400" rtl="0" eaLnBrk="1" latinLnBrk="0" hangingPunct="1">
              <a:spcBef>
                <a:spcPct val="0"/>
              </a:spcBef>
              <a:buNone/>
              <a:defRPr sz="3600" kern="1200">
                <a:solidFill>
                  <a:srgbClr val="FFFF00"/>
                </a:solidFill>
                <a:latin typeface="+mj-lt"/>
                <a:ea typeface="+mj-ea"/>
                <a:cs typeface="+mj-cs"/>
              </a:defRPr>
            </a:lvl1pPr>
          </a:lstStyle>
          <a:p>
            <a:pPr algn="ctr"/>
            <a:r>
              <a:rPr lang="en-US" dirty="0" smtClean="0"/>
              <a:t>‘U curve’- Culture Shock </a:t>
            </a:r>
            <a:r>
              <a:rPr lang="en-US" sz="2400" dirty="0" smtClean="0"/>
              <a:t>(</a:t>
            </a:r>
            <a:r>
              <a:rPr lang="en-US" sz="2400" dirty="0" err="1" smtClean="0"/>
              <a:t>Lysgaard</a:t>
            </a:r>
            <a:r>
              <a:rPr lang="en-US" sz="2400" dirty="0" smtClean="0"/>
              <a:t> 1955, Sewell and 						Davidson 1956)</a:t>
            </a:r>
            <a:endParaRPr lang="en-US" sz="2400" dirty="0"/>
          </a:p>
        </p:txBody>
      </p:sp>
      <p:sp>
        <p:nvSpPr>
          <p:cNvPr id="26" name="Freeform 25"/>
          <p:cNvSpPr/>
          <p:nvPr/>
        </p:nvSpPr>
        <p:spPr>
          <a:xfrm>
            <a:off x="2848708" y="2013466"/>
            <a:ext cx="2743200" cy="2327030"/>
          </a:xfrm>
          <a:custGeom>
            <a:avLst/>
            <a:gdLst>
              <a:gd name="connsiteX0" fmla="*/ 0 w 3458308"/>
              <a:gd name="connsiteY0" fmla="*/ 0 h 3165230"/>
              <a:gd name="connsiteX1" fmla="*/ 11723 w 3458308"/>
              <a:gd name="connsiteY1" fmla="*/ 257907 h 3165230"/>
              <a:gd name="connsiteX2" fmla="*/ 23446 w 3458308"/>
              <a:gd name="connsiteY2" fmla="*/ 1289538 h 3165230"/>
              <a:gd name="connsiteX3" fmla="*/ 46892 w 3458308"/>
              <a:gd name="connsiteY3" fmla="*/ 1453661 h 3165230"/>
              <a:gd name="connsiteX4" fmla="*/ 58615 w 3458308"/>
              <a:gd name="connsiteY4" fmla="*/ 1559169 h 3165230"/>
              <a:gd name="connsiteX5" fmla="*/ 70338 w 3458308"/>
              <a:gd name="connsiteY5" fmla="*/ 1711569 h 3165230"/>
              <a:gd name="connsiteX6" fmla="*/ 82061 w 3458308"/>
              <a:gd name="connsiteY6" fmla="*/ 1793630 h 3165230"/>
              <a:gd name="connsiteX7" fmla="*/ 105508 w 3458308"/>
              <a:gd name="connsiteY7" fmla="*/ 2028092 h 3165230"/>
              <a:gd name="connsiteX8" fmla="*/ 128954 w 3458308"/>
              <a:gd name="connsiteY8" fmla="*/ 2262553 h 3165230"/>
              <a:gd name="connsiteX9" fmla="*/ 140677 w 3458308"/>
              <a:gd name="connsiteY9" fmla="*/ 2297723 h 3165230"/>
              <a:gd name="connsiteX10" fmla="*/ 152400 w 3458308"/>
              <a:gd name="connsiteY10" fmla="*/ 2344615 h 3165230"/>
              <a:gd name="connsiteX11" fmla="*/ 175846 w 3458308"/>
              <a:gd name="connsiteY11" fmla="*/ 2414953 h 3165230"/>
              <a:gd name="connsiteX12" fmla="*/ 187569 w 3458308"/>
              <a:gd name="connsiteY12" fmla="*/ 2450123 h 3165230"/>
              <a:gd name="connsiteX13" fmla="*/ 222738 w 3458308"/>
              <a:gd name="connsiteY13" fmla="*/ 2579076 h 3165230"/>
              <a:gd name="connsiteX14" fmla="*/ 246184 w 3458308"/>
              <a:gd name="connsiteY14" fmla="*/ 2602523 h 3165230"/>
              <a:gd name="connsiteX15" fmla="*/ 304800 w 3458308"/>
              <a:gd name="connsiteY15" fmla="*/ 2708030 h 3165230"/>
              <a:gd name="connsiteX16" fmla="*/ 328246 w 3458308"/>
              <a:gd name="connsiteY16" fmla="*/ 2743200 h 3165230"/>
              <a:gd name="connsiteX17" fmla="*/ 398584 w 3458308"/>
              <a:gd name="connsiteY17" fmla="*/ 2790092 h 3165230"/>
              <a:gd name="connsiteX18" fmla="*/ 422031 w 3458308"/>
              <a:gd name="connsiteY18" fmla="*/ 2825261 h 3165230"/>
              <a:gd name="connsiteX19" fmla="*/ 457200 w 3458308"/>
              <a:gd name="connsiteY19" fmla="*/ 2836984 h 3165230"/>
              <a:gd name="connsiteX20" fmla="*/ 492369 w 3458308"/>
              <a:gd name="connsiteY20" fmla="*/ 2860430 h 3165230"/>
              <a:gd name="connsiteX21" fmla="*/ 515815 w 3458308"/>
              <a:gd name="connsiteY21" fmla="*/ 2895600 h 3165230"/>
              <a:gd name="connsiteX22" fmla="*/ 586154 w 3458308"/>
              <a:gd name="connsiteY22" fmla="*/ 2930769 h 3165230"/>
              <a:gd name="connsiteX23" fmla="*/ 644769 w 3458308"/>
              <a:gd name="connsiteY23" fmla="*/ 2977661 h 3165230"/>
              <a:gd name="connsiteX24" fmla="*/ 750277 w 3458308"/>
              <a:gd name="connsiteY24" fmla="*/ 3036276 h 3165230"/>
              <a:gd name="connsiteX25" fmla="*/ 785446 w 3458308"/>
              <a:gd name="connsiteY25" fmla="*/ 3059723 h 3165230"/>
              <a:gd name="connsiteX26" fmla="*/ 914400 w 3458308"/>
              <a:gd name="connsiteY26" fmla="*/ 3094892 h 3165230"/>
              <a:gd name="connsiteX27" fmla="*/ 1008184 w 3458308"/>
              <a:gd name="connsiteY27" fmla="*/ 3118338 h 3165230"/>
              <a:gd name="connsiteX28" fmla="*/ 1043354 w 3458308"/>
              <a:gd name="connsiteY28" fmla="*/ 3130061 h 3165230"/>
              <a:gd name="connsiteX29" fmla="*/ 1289538 w 3458308"/>
              <a:gd name="connsiteY29" fmla="*/ 3165230 h 3165230"/>
              <a:gd name="connsiteX30" fmla="*/ 2121877 w 3458308"/>
              <a:gd name="connsiteY30" fmla="*/ 3153507 h 3165230"/>
              <a:gd name="connsiteX31" fmla="*/ 2262554 w 3458308"/>
              <a:gd name="connsiteY31" fmla="*/ 3130061 h 3165230"/>
              <a:gd name="connsiteX32" fmla="*/ 2332892 w 3458308"/>
              <a:gd name="connsiteY32" fmla="*/ 3106615 h 3165230"/>
              <a:gd name="connsiteX33" fmla="*/ 2426677 w 3458308"/>
              <a:gd name="connsiteY33" fmla="*/ 3083169 h 3165230"/>
              <a:gd name="connsiteX34" fmla="*/ 2497015 w 3458308"/>
              <a:gd name="connsiteY34" fmla="*/ 3059723 h 3165230"/>
              <a:gd name="connsiteX35" fmla="*/ 2543908 w 3458308"/>
              <a:gd name="connsiteY35" fmla="*/ 3048000 h 3165230"/>
              <a:gd name="connsiteX36" fmla="*/ 2614246 w 3458308"/>
              <a:gd name="connsiteY36" fmla="*/ 3024553 h 3165230"/>
              <a:gd name="connsiteX37" fmla="*/ 2649415 w 3458308"/>
              <a:gd name="connsiteY37" fmla="*/ 3012830 h 3165230"/>
              <a:gd name="connsiteX38" fmla="*/ 2719754 w 3458308"/>
              <a:gd name="connsiteY38" fmla="*/ 2977661 h 3165230"/>
              <a:gd name="connsiteX39" fmla="*/ 2754923 w 3458308"/>
              <a:gd name="connsiteY39" fmla="*/ 2942492 h 3165230"/>
              <a:gd name="connsiteX40" fmla="*/ 2825261 w 3458308"/>
              <a:gd name="connsiteY40" fmla="*/ 2907323 h 3165230"/>
              <a:gd name="connsiteX41" fmla="*/ 2919046 w 3458308"/>
              <a:gd name="connsiteY41" fmla="*/ 2825261 h 3165230"/>
              <a:gd name="connsiteX42" fmla="*/ 2977661 w 3458308"/>
              <a:gd name="connsiteY42" fmla="*/ 2754923 h 3165230"/>
              <a:gd name="connsiteX43" fmla="*/ 3036277 w 3458308"/>
              <a:gd name="connsiteY43" fmla="*/ 2696307 h 3165230"/>
              <a:gd name="connsiteX44" fmla="*/ 3106615 w 3458308"/>
              <a:gd name="connsiteY44" fmla="*/ 2590800 h 3165230"/>
              <a:gd name="connsiteX45" fmla="*/ 3130061 w 3458308"/>
              <a:gd name="connsiteY45" fmla="*/ 2555630 h 3165230"/>
              <a:gd name="connsiteX46" fmla="*/ 3141784 w 3458308"/>
              <a:gd name="connsiteY46" fmla="*/ 2520461 h 3165230"/>
              <a:gd name="connsiteX47" fmla="*/ 3188677 w 3458308"/>
              <a:gd name="connsiteY47" fmla="*/ 2450123 h 3165230"/>
              <a:gd name="connsiteX48" fmla="*/ 3223846 w 3458308"/>
              <a:gd name="connsiteY48" fmla="*/ 2379784 h 3165230"/>
              <a:gd name="connsiteX49" fmla="*/ 3259015 w 3458308"/>
              <a:gd name="connsiteY49" fmla="*/ 2274276 h 3165230"/>
              <a:gd name="connsiteX50" fmla="*/ 3270738 w 3458308"/>
              <a:gd name="connsiteY50" fmla="*/ 2239107 h 3165230"/>
              <a:gd name="connsiteX51" fmla="*/ 3294184 w 3458308"/>
              <a:gd name="connsiteY51" fmla="*/ 2203938 h 3165230"/>
              <a:gd name="connsiteX52" fmla="*/ 3317631 w 3458308"/>
              <a:gd name="connsiteY52" fmla="*/ 2133600 h 3165230"/>
              <a:gd name="connsiteX53" fmla="*/ 3341077 w 3458308"/>
              <a:gd name="connsiteY53" fmla="*/ 2051538 h 3165230"/>
              <a:gd name="connsiteX54" fmla="*/ 3352800 w 3458308"/>
              <a:gd name="connsiteY54" fmla="*/ 2016369 h 3165230"/>
              <a:gd name="connsiteX55" fmla="*/ 3376246 w 3458308"/>
              <a:gd name="connsiteY55" fmla="*/ 1875692 h 3165230"/>
              <a:gd name="connsiteX56" fmla="*/ 3387969 w 3458308"/>
              <a:gd name="connsiteY56" fmla="*/ 1817076 h 3165230"/>
              <a:gd name="connsiteX57" fmla="*/ 3399692 w 3458308"/>
              <a:gd name="connsiteY57" fmla="*/ 1735015 h 3165230"/>
              <a:gd name="connsiteX58" fmla="*/ 3411415 w 3458308"/>
              <a:gd name="connsiteY58" fmla="*/ 1441938 h 3165230"/>
              <a:gd name="connsiteX59" fmla="*/ 3423138 w 3458308"/>
              <a:gd name="connsiteY59" fmla="*/ 1371600 h 3165230"/>
              <a:gd name="connsiteX60" fmla="*/ 3434861 w 3458308"/>
              <a:gd name="connsiteY60" fmla="*/ 1184030 h 3165230"/>
              <a:gd name="connsiteX61" fmla="*/ 3446584 w 3458308"/>
              <a:gd name="connsiteY61" fmla="*/ 1055076 h 3165230"/>
              <a:gd name="connsiteX62" fmla="*/ 3458308 w 3458308"/>
              <a:gd name="connsiteY62" fmla="*/ 574430 h 3165230"/>
              <a:gd name="connsiteX63" fmla="*/ 3446584 w 3458308"/>
              <a:gd name="connsiteY63" fmla="*/ 82061 h 316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458308" h="3165230">
                <a:moveTo>
                  <a:pt x="0" y="0"/>
                </a:moveTo>
                <a:cubicBezTo>
                  <a:pt x="3908" y="85969"/>
                  <a:pt x="10159" y="171863"/>
                  <a:pt x="11723" y="257907"/>
                </a:cubicBezTo>
                <a:cubicBezTo>
                  <a:pt x="17975" y="601749"/>
                  <a:pt x="13336" y="945787"/>
                  <a:pt x="23446" y="1289538"/>
                </a:cubicBezTo>
                <a:cubicBezTo>
                  <a:pt x="25071" y="1344777"/>
                  <a:pt x="40789" y="1398736"/>
                  <a:pt x="46892" y="1453661"/>
                </a:cubicBezTo>
                <a:cubicBezTo>
                  <a:pt x="50800" y="1488830"/>
                  <a:pt x="55411" y="1523929"/>
                  <a:pt x="58615" y="1559169"/>
                </a:cubicBezTo>
                <a:cubicBezTo>
                  <a:pt x="63228" y="1609910"/>
                  <a:pt x="65268" y="1660872"/>
                  <a:pt x="70338" y="1711569"/>
                </a:cubicBezTo>
                <a:cubicBezTo>
                  <a:pt x="73087" y="1739063"/>
                  <a:pt x="78634" y="1766212"/>
                  <a:pt x="82061" y="1793630"/>
                </a:cubicBezTo>
                <a:cubicBezTo>
                  <a:pt x="91366" y="1868071"/>
                  <a:pt x="99343" y="1954116"/>
                  <a:pt x="105508" y="2028092"/>
                </a:cubicBezTo>
                <a:cubicBezTo>
                  <a:pt x="111356" y="2098268"/>
                  <a:pt x="114361" y="2189587"/>
                  <a:pt x="128954" y="2262553"/>
                </a:cubicBezTo>
                <a:cubicBezTo>
                  <a:pt x="131377" y="2274670"/>
                  <a:pt x="137282" y="2285841"/>
                  <a:pt x="140677" y="2297723"/>
                </a:cubicBezTo>
                <a:cubicBezTo>
                  <a:pt x="145103" y="2313215"/>
                  <a:pt x="147770" y="2329183"/>
                  <a:pt x="152400" y="2344615"/>
                </a:cubicBezTo>
                <a:cubicBezTo>
                  <a:pt x="159502" y="2368287"/>
                  <a:pt x="168031" y="2391507"/>
                  <a:pt x="175846" y="2414953"/>
                </a:cubicBezTo>
                <a:cubicBezTo>
                  <a:pt x="179754" y="2426676"/>
                  <a:pt x="185146" y="2438006"/>
                  <a:pt x="187569" y="2450123"/>
                </a:cubicBezTo>
                <a:cubicBezTo>
                  <a:pt x="192148" y="2473016"/>
                  <a:pt x="207864" y="2564202"/>
                  <a:pt x="222738" y="2579076"/>
                </a:cubicBezTo>
                <a:lnTo>
                  <a:pt x="246184" y="2602523"/>
                </a:lnTo>
                <a:cubicBezTo>
                  <a:pt x="266820" y="2664425"/>
                  <a:pt x="251053" y="2627409"/>
                  <a:pt x="304800" y="2708030"/>
                </a:cubicBezTo>
                <a:cubicBezTo>
                  <a:pt x="312615" y="2719753"/>
                  <a:pt x="316523" y="2735385"/>
                  <a:pt x="328246" y="2743200"/>
                </a:cubicBezTo>
                <a:lnTo>
                  <a:pt x="398584" y="2790092"/>
                </a:lnTo>
                <a:cubicBezTo>
                  <a:pt x="406400" y="2801815"/>
                  <a:pt x="411029" y="2816459"/>
                  <a:pt x="422031" y="2825261"/>
                </a:cubicBezTo>
                <a:cubicBezTo>
                  <a:pt x="431680" y="2832980"/>
                  <a:pt x="446147" y="2831458"/>
                  <a:pt x="457200" y="2836984"/>
                </a:cubicBezTo>
                <a:cubicBezTo>
                  <a:pt x="469802" y="2843285"/>
                  <a:pt x="480646" y="2852615"/>
                  <a:pt x="492369" y="2860430"/>
                </a:cubicBezTo>
                <a:cubicBezTo>
                  <a:pt x="500184" y="2872153"/>
                  <a:pt x="505852" y="2885637"/>
                  <a:pt x="515815" y="2895600"/>
                </a:cubicBezTo>
                <a:cubicBezTo>
                  <a:pt x="538540" y="2918326"/>
                  <a:pt x="557550" y="2921235"/>
                  <a:pt x="586154" y="2930769"/>
                </a:cubicBezTo>
                <a:cubicBezTo>
                  <a:pt x="629475" y="2995750"/>
                  <a:pt x="584814" y="2944353"/>
                  <a:pt x="644769" y="2977661"/>
                </a:cubicBezTo>
                <a:cubicBezTo>
                  <a:pt x="765700" y="3044844"/>
                  <a:pt x="670698" y="3009750"/>
                  <a:pt x="750277" y="3036276"/>
                </a:cubicBezTo>
                <a:cubicBezTo>
                  <a:pt x="762000" y="3044092"/>
                  <a:pt x="772571" y="3054001"/>
                  <a:pt x="785446" y="3059723"/>
                </a:cubicBezTo>
                <a:cubicBezTo>
                  <a:pt x="843078" y="3085338"/>
                  <a:pt x="857034" y="3081654"/>
                  <a:pt x="914400" y="3094892"/>
                </a:cubicBezTo>
                <a:cubicBezTo>
                  <a:pt x="945798" y="3102138"/>
                  <a:pt x="977614" y="3108148"/>
                  <a:pt x="1008184" y="3118338"/>
                </a:cubicBezTo>
                <a:cubicBezTo>
                  <a:pt x="1019907" y="3122246"/>
                  <a:pt x="1031237" y="3127638"/>
                  <a:pt x="1043354" y="3130061"/>
                </a:cubicBezTo>
                <a:cubicBezTo>
                  <a:pt x="1153093" y="3152008"/>
                  <a:pt x="1185792" y="3153703"/>
                  <a:pt x="1289538" y="3165230"/>
                </a:cubicBezTo>
                <a:lnTo>
                  <a:pt x="2121877" y="3153507"/>
                </a:lnTo>
                <a:cubicBezTo>
                  <a:pt x="2140391" y="3153032"/>
                  <a:pt x="2236893" y="3137059"/>
                  <a:pt x="2262554" y="3130061"/>
                </a:cubicBezTo>
                <a:cubicBezTo>
                  <a:pt x="2286397" y="3123558"/>
                  <a:pt x="2308916" y="3112609"/>
                  <a:pt x="2332892" y="3106615"/>
                </a:cubicBezTo>
                <a:cubicBezTo>
                  <a:pt x="2364154" y="3098800"/>
                  <a:pt x="2396107" y="3093359"/>
                  <a:pt x="2426677" y="3083169"/>
                </a:cubicBezTo>
                <a:cubicBezTo>
                  <a:pt x="2450123" y="3075354"/>
                  <a:pt x="2473039" y="3065717"/>
                  <a:pt x="2497015" y="3059723"/>
                </a:cubicBezTo>
                <a:cubicBezTo>
                  <a:pt x="2512646" y="3055815"/>
                  <a:pt x="2528475" y="3052630"/>
                  <a:pt x="2543908" y="3048000"/>
                </a:cubicBezTo>
                <a:cubicBezTo>
                  <a:pt x="2567580" y="3040898"/>
                  <a:pt x="2590800" y="3032369"/>
                  <a:pt x="2614246" y="3024553"/>
                </a:cubicBezTo>
                <a:cubicBezTo>
                  <a:pt x="2625969" y="3020645"/>
                  <a:pt x="2639133" y="3019685"/>
                  <a:pt x="2649415" y="3012830"/>
                </a:cubicBezTo>
                <a:cubicBezTo>
                  <a:pt x="2694866" y="2982529"/>
                  <a:pt x="2671218" y="2993839"/>
                  <a:pt x="2719754" y="2977661"/>
                </a:cubicBezTo>
                <a:cubicBezTo>
                  <a:pt x="2731477" y="2965938"/>
                  <a:pt x="2741129" y="2951688"/>
                  <a:pt x="2754923" y="2942492"/>
                </a:cubicBezTo>
                <a:cubicBezTo>
                  <a:pt x="2841251" y="2884940"/>
                  <a:pt x="2736720" y="2984797"/>
                  <a:pt x="2825261" y="2907323"/>
                </a:cubicBezTo>
                <a:cubicBezTo>
                  <a:pt x="2934986" y="2811313"/>
                  <a:pt x="2839906" y="2878021"/>
                  <a:pt x="2919046" y="2825261"/>
                </a:cubicBezTo>
                <a:cubicBezTo>
                  <a:pt x="2977257" y="2737944"/>
                  <a:pt x="2902442" y="2845185"/>
                  <a:pt x="2977661" y="2754923"/>
                </a:cubicBezTo>
                <a:cubicBezTo>
                  <a:pt x="3026508" y="2696307"/>
                  <a:pt x="2971801" y="2739291"/>
                  <a:pt x="3036277" y="2696307"/>
                </a:cubicBezTo>
                <a:lnTo>
                  <a:pt x="3106615" y="2590800"/>
                </a:lnTo>
                <a:cubicBezTo>
                  <a:pt x="3114430" y="2579077"/>
                  <a:pt x="3125605" y="2568997"/>
                  <a:pt x="3130061" y="2555630"/>
                </a:cubicBezTo>
                <a:cubicBezTo>
                  <a:pt x="3133969" y="2543907"/>
                  <a:pt x="3135783" y="2531263"/>
                  <a:pt x="3141784" y="2520461"/>
                </a:cubicBezTo>
                <a:cubicBezTo>
                  <a:pt x="3155469" y="2495828"/>
                  <a:pt x="3188677" y="2450123"/>
                  <a:pt x="3188677" y="2450123"/>
                </a:cubicBezTo>
                <a:cubicBezTo>
                  <a:pt x="3231428" y="2321865"/>
                  <a:pt x="3163248" y="2516129"/>
                  <a:pt x="3223846" y="2379784"/>
                </a:cubicBezTo>
                <a:cubicBezTo>
                  <a:pt x="3223850" y="2379776"/>
                  <a:pt x="3253152" y="2291865"/>
                  <a:pt x="3259015" y="2274276"/>
                </a:cubicBezTo>
                <a:cubicBezTo>
                  <a:pt x="3262923" y="2262553"/>
                  <a:pt x="3263883" y="2249389"/>
                  <a:pt x="3270738" y="2239107"/>
                </a:cubicBezTo>
                <a:cubicBezTo>
                  <a:pt x="3278553" y="2227384"/>
                  <a:pt x="3288462" y="2216813"/>
                  <a:pt x="3294184" y="2203938"/>
                </a:cubicBezTo>
                <a:cubicBezTo>
                  <a:pt x="3304222" y="2181354"/>
                  <a:pt x="3309816" y="2157046"/>
                  <a:pt x="3317631" y="2133600"/>
                </a:cubicBezTo>
                <a:cubicBezTo>
                  <a:pt x="3345733" y="2049296"/>
                  <a:pt x="3311645" y="2154551"/>
                  <a:pt x="3341077" y="2051538"/>
                </a:cubicBezTo>
                <a:cubicBezTo>
                  <a:pt x="3344472" y="2039656"/>
                  <a:pt x="3348892" y="2028092"/>
                  <a:pt x="3352800" y="2016369"/>
                </a:cubicBezTo>
                <a:cubicBezTo>
                  <a:pt x="3360615" y="1969477"/>
                  <a:pt x="3366923" y="1922308"/>
                  <a:pt x="3376246" y="1875692"/>
                </a:cubicBezTo>
                <a:cubicBezTo>
                  <a:pt x="3380154" y="1856153"/>
                  <a:pt x="3384693" y="1836730"/>
                  <a:pt x="3387969" y="1817076"/>
                </a:cubicBezTo>
                <a:cubicBezTo>
                  <a:pt x="3392512" y="1789821"/>
                  <a:pt x="3395784" y="1762369"/>
                  <a:pt x="3399692" y="1735015"/>
                </a:cubicBezTo>
                <a:cubicBezTo>
                  <a:pt x="3403600" y="1637323"/>
                  <a:pt x="3405120" y="1539506"/>
                  <a:pt x="3411415" y="1441938"/>
                </a:cubicBezTo>
                <a:cubicBezTo>
                  <a:pt x="3412945" y="1418218"/>
                  <a:pt x="3420986" y="1395272"/>
                  <a:pt x="3423138" y="1371600"/>
                </a:cubicBezTo>
                <a:cubicBezTo>
                  <a:pt x="3428810" y="1309212"/>
                  <a:pt x="3430233" y="1246504"/>
                  <a:pt x="3434861" y="1184030"/>
                </a:cubicBezTo>
                <a:cubicBezTo>
                  <a:pt x="3438049" y="1140986"/>
                  <a:pt x="3442676" y="1098061"/>
                  <a:pt x="3446584" y="1055076"/>
                </a:cubicBezTo>
                <a:cubicBezTo>
                  <a:pt x="3450492" y="894861"/>
                  <a:pt x="3458308" y="734693"/>
                  <a:pt x="3458308" y="574430"/>
                </a:cubicBezTo>
                <a:cubicBezTo>
                  <a:pt x="3458308" y="410260"/>
                  <a:pt x="3446584" y="246231"/>
                  <a:pt x="3446584" y="82061"/>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30" name="Straight Arrow Connector 29"/>
          <p:cNvCxnSpPr/>
          <p:nvPr/>
        </p:nvCxnSpPr>
        <p:spPr>
          <a:xfrm>
            <a:off x="1600200" y="2198132"/>
            <a:ext cx="1066800" cy="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5791200" y="2201145"/>
            <a:ext cx="1066800" cy="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4114800" y="4419600"/>
            <a:ext cx="0" cy="99060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pic>
        <p:nvPicPr>
          <p:cNvPr id="3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33123" y="4730272"/>
            <a:ext cx="2289708" cy="1817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a:off x="3042560" y="5454134"/>
            <a:ext cx="1756186" cy="369332"/>
          </a:xfrm>
          <a:prstGeom prst="rect">
            <a:avLst/>
          </a:prstGeom>
          <a:noFill/>
        </p:spPr>
        <p:txBody>
          <a:bodyPr wrap="none" rtlCol="0">
            <a:spAutoFit/>
          </a:bodyPr>
          <a:lstStyle/>
          <a:p>
            <a:r>
              <a:rPr lang="en-IN" b="1" dirty="0" smtClean="0">
                <a:solidFill>
                  <a:schemeClr val="bg1"/>
                </a:solidFill>
              </a:rPr>
              <a:t>Disenchantment</a:t>
            </a:r>
            <a:endParaRPr lang="en-IN" b="1" dirty="0">
              <a:solidFill>
                <a:schemeClr val="bg1"/>
              </a:solidFill>
            </a:endParaRPr>
          </a:p>
        </p:txBody>
      </p:sp>
      <p:sp>
        <p:nvSpPr>
          <p:cNvPr id="41" name="TextBox 40"/>
          <p:cNvSpPr txBox="1"/>
          <p:nvPr/>
        </p:nvSpPr>
        <p:spPr>
          <a:xfrm>
            <a:off x="353968" y="1828800"/>
            <a:ext cx="1884940" cy="369332"/>
          </a:xfrm>
          <a:prstGeom prst="rect">
            <a:avLst/>
          </a:prstGeom>
          <a:noFill/>
        </p:spPr>
        <p:txBody>
          <a:bodyPr wrap="none" rtlCol="0">
            <a:spAutoFit/>
          </a:bodyPr>
          <a:lstStyle/>
          <a:p>
            <a:r>
              <a:rPr lang="en-IN" b="1" dirty="0" smtClean="0">
                <a:solidFill>
                  <a:schemeClr val="bg1"/>
                </a:solidFill>
              </a:rPr>
              <a:t>Initial Enthusiasm</a:t>
            </a:r>
            <a:endParaRPr lang="en-IN" b="1" dirty="0">
              <a:solidFill>
                <a:schemeClr val="bg1"/>
              </a:solidFill>
            </a:endParaRPr>
          </a:p>
        </p:txBody>
      </p:sp>
      <p:sp>
        <p:nvSpPr>
          <p:cNvPr id="42" name="TextBox 41"/>
          <p:cNvSpPr txBox="1"/>
          <p:nvPr/>
        </p:nvSpPr>
        <p:spPr>
          <a:xfrm>
            <a:off x="5791200" y="1828800"/>
            <a:ext cx="2327497" cy="369332"/>
          </a:xfrm>
          <a:prstGeom prst="rect">
            <a:avLst/>
          </a:prstGeom>
          <a:noFill/>
        </p:spPr>
        <p:txBody>
          <a:bodyPr wrap="none" rtlCol="0">
            <a:spAutoFit/>
          </a:bodyPr>
          <a:lstStyle/>
          <a:p>
            <a:r>
              <a:rPr lang="en-IN" b="1" dirty="0" smtClean="0">
                <a:solidFill>
                  <a:schemeClr val="bg1"/>
                </a:solidFill>
              </a:rPr>
              <a:t>Recovery (Adaptation)</a:t>
            </a:r>
            <a:endParaRPr lang="en-IN" b="1" dirty="0">
              <a:solidFill>
                <a:schemeClr val="bg1"/>
              </a:solidFill>
            </a:endParaRPr>
          </a:p>
        </p:txBody>
      </p:sp>
      <p:pic>
        <p:nvPicPr>
          <p:cNvPr id="43" name="Picture 42"/>
          <p:cNvPicPr>
            <a:picLocks noChangeAspect="1"/>
          </p:cNvPicPr>
          <p:nvPr/>
        </p:nvPicPr>
        <p:blipFill rotWithShape="1">
          <a:blip r:embed="rId3">
            <a:extLst>
              <a:ext uri="{28A0092B-C50C-407E-A947-70E740481C1C}">
                <a14:useLocalDpi xmlns:a14="http://schemas.microsoft.com/office/drawing/2010/main" val="0"/>
              </a:ext>
            </a:extLst>
          </a:blip>
          <a:srcRect l="41370" t="463" b="-463"/>
          <a:stretch/>
        </p:blipFill>
        <p:spPr>
          <a:xfrm>
            <a:off x="418445" y="2425279"/>
            <a:ext cx="2220516" cy="1732002"/>
          </a:xfrm>
          <a:prstGeom prst="rect">
            <a:avLst/>
          </a:prstGeom>
        </p:spPr>
      </p:pic>
      <p:grpSp>
        <p:nvGrpSpPr>
          <p:cNvPr id="51" name="Group 50"/>
          <p:cNvGrpSpPr/>
          <p:nvPr/>
        </p:nvGrpSpPr>
        <p:grpSpPr>
          <a:xfrm>
            <a:off x="2057400" y="2628900"/>
            <a:ext cx="609600" cy="814781"/>
            <a:chOff x="381000" y="2590800"/>
            <a:chExt cx="609600" cy="814781"/>
          </a:xfrm>
        </p:grpSpPr>
        <p:sp>
          <p:nvSpPr>
            <p:cNvPr id="46" name="Heart 45"/>
            <p:cNvSpPr/>
            <p:nvPr/>
          </p:nvSpPr>
          <p:spPr>
            <a:xfrm>
              <a:off x="533400" y="2590800"/>
              <a:ext cx="304800" cy="22860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7" name="Heart 46"/>
            <p:cNvSpPr/>
            <p:nvPr/>
          </p:nvSpPr>
          <p:spPr>
            <a:xfrm>
              <a:off x="685800" y="2968869"/>
              <a:ext cx="304800" cy="22860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8" name="Heart 47"/>
            <p:cNvSpPr/>
            <p:nvPr/>
          </p:nvSpPr>
          <p:spPr>
            <a:xfrm>
              <a:off x="381000" y="3176981"/>
              <a:ext cx="304800" cy="22860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pic>
        <p:nvPicPr>
          <p:cNvPr id="49" name="Picture 48"/>
          <p:cNvPicPr>
            <a:picLocks noChangeAspect="1"/>
          </p:cNvPicPr>
          <p:nvPr/>
        </p:nvPicPr>
        <p:blipFill rotWithShape="1">
          <a:blip r:embed="rId4">
            <a:extLst>
              <a:ext uri="{28A0092B-C50C-407E-A947-70E740481C1C}">
                <a14:useLocalDpi xmlns:a14="http://schemas.microsoft.com/office/drawing/2010/main" val="0"/>
              </a:ext>
            </a:extLst>
          </a:blip>
          <a:srcRect t="6737" b="7190"/>
          <a:stretch/>
        </p:blipFill>
        <p:spPr>
          <a:xfrm>
            <a:off x="5791200" y="2321036"/>
            <a:ext cx="3047999" cy="1967637"/>
          </a:xfrm>
          <a:prstGeom prst="rect">
            <a:avLst/>
          </a:prstGeom>
        </p:spPr>
      </p:pic>
      <p:grpSp>
        <p:nvGrpSpPr>
          <p:cNvPr id="52" name="Group 51"/>
          <p:cNvGrpSpPr/>
          <p:nvPr/>
        </p:nvGrpSpPr>
        <p:grpSpPr>
          <a:xfrm>
            <a:off x="457200" y="2667000"/>
            <a:ext cx="609600" cy="814781"/>
            <a:chOff x="381000" y="2590800"/>
            <a:chExt cx="609600" cy="814781"/>
          </a:xfrm>
        </p:grpSpPr>
        <p:sp>
          <p:nvSpPr>
            <p:cNvPr id="53" name="Heart 52"/>
            <p:cNvSpPr/>
            <p:nvPr/>
          </p:nvSpPr>
          <p:spPr>
            <a:xfrm>
              <a:off x="533400" y="2590800"/>
              <a:ext cx="304800" cy="22860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4" name="Heart 53"/>
            <p:cNvSpPr/>
            <p:nvPr/>
          </p:nvSpPr>
          <p:spPr>
            <a:xfrm>
              <a:off x="685800" y="2968869"/>
              <a:ext cx="304800" cy="22860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5" name="Heart 54"/>
            <p:cNvSpPr/>
            <p:nvPr/>
          </p:nvSpPr>
          <p:spPr>
            <a:xfrm>
              <a:off x="381000" y="3176981"/>
              <a:ext cx="304800" cy="22860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Tree>
    <p:extLst>
      <p:ext uri="{BB962C8B-B14F-4D97-AF65-F5344CB8AC3E}">
        <p14:creationId xmlns:p14="http://schemas.microsoft.com/office/powerpoint/2010/main" val="127282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fade">
                                      <p:cBhvr>
                                        <p:cTn id="11" dur="1000"/>
                                        <p:tgtEl>
                                          <p:spTgt spid="52"/>
                                        </p:tgtEl>
                                      </p:cBhvr>
                                    </p:animEffect>
                                    <p:anim calcmode="lin" valueType="num">
                                      <p:cBhvr>
                                        <p:cTn id="12" dur="1000" fill="hold"/>
                                        <p:tgtEl>
                                          <p:spTgt spid="52"/>
                                        </p:tgtEl>
                                        <p:attrNameLst>
                                          <p:attrName>ppt_x</p:attrName>
                                        </p:attrNameLst>
                                      </p:cBhvr>
                                      <p:tavLst>
                                        <p:tav tm="0">
                                          <p:val>
                                            <p:strVal val="#ppt_x"/>
                                          </p:val>
                                        </p:tav>
                                        <p:tav tm="100000">
                                          <p:val>
                                            <p:strVal val="#ppt_x"/>
                                          </p:val>
                                        </p:tav>
                                      </p:tavLst>
                                    </p:anim>
                                    <p:anim calcmode="lin" valueType="num">
                                      <p:cBhvr>
                                        <p:cTn id="13"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1"/>
                                        </p:tgtEl>
                                        <p:attrNameLst>
                                          <p:attrName>style.visibility</p:attrName>
                                        </p:attrNameLst>
                                      </p:cBhvr>
                                      <p:to>
                                        <p:strVal val="visible"/>
                                      </p:to>
                                    </p:set>
                                    <p:animEffect transition="in" filter="fade">
                                      <p:cBhvr>
                                        <p:cTn id="18" dur="1000"/>
                                        <p:tgtEl>
                                          <p:spTgt spid="51"/>
                                        </p:tgtEl>
                                      </p:cBhvr>
                                    </p:animEffect>
                                    <p:anim calcmode="lin" valueType="num">
                                      <p:cBhvr>
                                        <p:cTn id="19" dur="1000" fill="hold"/>
                                        <p:tgtEl>
                                          <p:spTgt spid="51"/>
                                        </p:tgtEl>
                                        <p:attrNameLst>
                                          <p:attrName>ppt_x</p:attrName>
                                        </p:attrNameLst>
                                      </p:cBhvr>
                                      <p:tavLst>
                                        <p:tav tm="0">
                                          <p:val>
                                            <p:strVal val="#ppt_x"/>
                                          </p:val>
                                        </p:tav>
                                        <p:tav tm="100000">
                                          <p:val>
                                            <p:strVal val="#ppt_x"/>
                                          </p:val>
                                        </p:tav>
                                      </p:tavLst>
                                    </p:anim>
                                    <p:anim calcmode="lin" valueType="num">
                                      <p:cBhvr>
                                        <p:cTn id="20"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descr="Mom-Juggli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514599"/>
            <a:ext cx="1866900" cy="322036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p:cNvGrpSpPr/>
          <p:nvPr/>
        </p:nvGrpSpPr>
        <p:grpSpPr>
          <a:xfrm>
            <a:off x="5562600" y="2459678"/>
            <a:ext cx="2667001" cy="3275285"/>
            <a:chOff x="2286000" y="2589213"/>
            <a:chExt cx="4038599" cy="4038599"/>
          </a:xfrm>
        </p:grpSpPr>
        <p:pic>
          <p:nvPicPr>
            <p:cNvPr id="18"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0" y="2589213"/>
              <a:ext cx="4038599" cy="4038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3" descr="Modern Classroom">
              <a:hlinkClick r:id="rId5" tooltip="Download Modern Classroom Stock Illustration - Image: 40885298"/>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7365"/>
            <a:stretch/>
          </p:blipFill>
          <p:spPr bwMode="auto">
            <a:xfrm>
              <a:off x="3352800" y="4125037"/>
              <a:ext cx="1828800" cy="1132763"/>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TextBox 19"/>
          <p:cNvSpPr txBox="1"/>
          <p:nvPr/>
        </p:nvSpPr>
        <p:spPr>
          <a:xfrm>
            <a:off x="381000" y="1905000"/>
            <a:ext cx="2286000" cy="3970318"/>
          </a:xfrm>
          <a:prstGeom prst="rect">
            <a:avLst/>
          </a:prstGeom>
          <a:noFill/>
          <a:ln>
            <a:solidFill>
              <a:schemeClr val="bg1"/>
            </a:solidFill>
          </a:ln>
        </p:spPr>
        <p:txBody>
          <a:bodyPr wrap="square" rtlCol="0">
            <a:spAutoFit/>
          </a:bodyPr>
          <a:lstStyle/>
          <a:p>
            <a:pPr algn="ctr"/>
            <a:r>
              <a:rPr lang="en-US" dirty="0" smtClean="0">
                <a:solidFill>
                  <a:schemeClr val="bg1"/>
                </a:solidFill>
              </a:rPr>
              <a:t>Me</a:t>
            </a:r>
          </a:p>
          <a:p>
            <a:pPr algn="ctr"/>
            <a:endParaRPr lang="en-US" dirty="0">
              <a:solidFill>
                <a:schemeClr val="bg1"/>
              </a:solidFill>
            </a:endParaRPr>
          </a:p>
          <a:p>
            <a:pPr algn="ctr"/>
            <a:endParaRPr lang="en-US" dirty="0" smtClean="0">
              <a:solidFill>
                <a:schemeClr val="bg1"/>
              </a:solidFill>
            </a:endParaRPr>
          </a:p>
          <a:p>
            <a:pPr algn="ctr"/>
            <a:endParaRPr lang="en-US" dirty="0">
              <a:solidFill>
                <a:schemeClr val="bg1"/>
              </a:solidFill>
            </a:endParaRPr>
          </a:p>
          <a:p>
            <a:pPr algn="ctr"/>
            <a:endParaRPr lang="en-US" dirty="0" smtClean="0">
              <a:solidFill>
                <a:schemeClr val="bg1"/>
              </a:solidFill>
            </a:endParaRPr>
          </a:p>
          <a:p>
            <a:pPr algn="ctr"/>
            <a:endParaRPr lang="en-US" dirty="0">
              <a:solidFill>
                <a:schemeClr val="bg1"/>
              </a:solidFill>
            </a:endParaRPr>
          </a:p>
          <a:p>
            <a:pPr algn="ctr"/>
            <a:endParaRPr lang="en-US" dirty="0" smtClean="0">
              <a:solidFill>
                <a:schemeClr val="bg1"/>
              </a:solidFill>
            </a:endParaRPr>
          </a:p>
          <a:p>
            <a:pPr algn="ctr"/>
            <a:endParaRPr lang="en-US" dirty="0">
              <a:solidFill>
                <a:schemeClr val="bg1"/>
              </a:solidFill>
            </a:endParaRPr>
          </a:p>
          <a:p>
            <a:pPr algn="ctr"/>
            <a:endParaRPr lang="en-US" dirty="0" smtClean="0">
              <a:solidFill>
                <a:schemeClr val="bg1"/>
              </a:solidFill>
            </a:endParaRPr>
          </a:p>
          <a:p>
            <a:pPr algn="ctr"/>
            <a:endParaRPr lang="en-US" dirty="0">
              <a:solidFill>
                <a:schemeClr val="bg1"/>
              </a:solidFill>
            </a:endParaRPr>
          </a:p>
          <a:p>
            <a:pPr algn="ctr"/>
            <a:endParaRPr lang="en-US" dirty="0" smtClean="0">
              <a:solidFill>
                <a:schemeClr val="bg1"/>
              </a:solidFill>
            </a:endParaRPr>
          </a:p>
          <a:p>
            <a:pPr algn="ctr"/>
            <a:endParaRPr lang="en-US" dirty="0">
              <a:solidFill>
                <a:schemeClr val="bg1"/>
              </a:solidFill>
            </a:endParaRPr>
          </a:p>
          <a:p>
            <a:pPr algn="ctr"/>
            <a:endParaRPr lang="en-US" dirty="0" smtClean="0">
              <a:solidFill>
                <a:schemeClr val="bg1"/>
              </a:solidFill>
            </a:endParaRPr>
          </a:p>
          <a:p>
            <a:pPr algn="ctr"/>
            <a:endParaRPr lang="en-US" dirty="0">
              <a:solidFill>
                <a:schemeClr val="bg1"/>
              </a:solidFill>
            </a:endParaRPr>
          </a:p>
        </p:txBody>
      </p:sp>
      <p:sp>
        <p:nvSpPr>
          <p:cNvPr id="21" name="TextBox 20"/>
          <p:cNvSpPr txBox="1"/>
          <p:nvPr/>
        </p:nvSpPr>
        <p:spPr>
          <a:xfrm>
            <a:off x="2971800" y="1905000"/>
            <a:ext cx="2209800" cy="3970318"/>
          </a:xfrm>
          <a:prstGeom prst="rect">
            <a:avLst/>
          </a:prstGeom>
          <a:noFill/>
          <a:ln>
            <a:solidFill>
              <a:schemeClr val="bg1"/>
            </a:solidFill>
          </a:ln>
        </p:spPr>
        <p:txBody>
          <a:bodyPr wrap="square" rtlCol="0">
            <a:spAutoFit/>
          </a:bodyPr>
          <a:lstStyle/>
          <a:p>
            <a:pPr algn="ctr"/>
            <a:r>
              <a:rPr lang="en-US" dirty="0" smtClean="0">
                <a:solidFill>
                  <a:schemeClr val="bg1"/>
                </a:solidFill>
              </a:rPr>
              <a:t>Academic Context</a:t>
            </a:r>
          </a:p>
          <a:p>
            <a:pPr algn="ctr"/>
            <a:endParaRPr lang="en-US" dirty="0">
              <a:solidFill>
                <a:schemeClr val="bg1"/>
              </a:solidFill>
            </a:endParaRPr>
          </a:p>
          <a:p>
            <a:pPr algn="ctr"/>
            <a:endParaRPr lang="en-US" dirty="0" smtClean="0">
              <a:solidFill>
                <a:schemeClr val="bg1"/>
              </a:solidFill>
            </a:endParaRPr>
          </a:p>
          <a:p>
            <a:pPr algn="ctr"/>
            <a:endParaRPr lang="en-US" dirty="0">
              <a:solidFill>
                <a:schemeClr val="bg1"/>
              </a:solidFill>
            </a:endParaRPr>
          </a:p>
          <a:p>
            <a:pPr algn="ctr"/>
            <a:endParaRPr lang="en-US" dirty="0" smtClean="0">
              <a:solidFill>
                <a:schemeClr val="bg1"/>
              </a:solidFill>
            </a:endParaRPr>
          </a:p>
          <a:p>
            <a:pPr algn="ctr"/>
            <a:endParaRPr lang="en-US" dirty="0">
              <a:solidFill>
                <a:schemeClr val="bg1"/>
              </a:solidFill>
            </a:endParaRPr>
          </a:p>
          <a:p>
            <a:pPr algn="ctr"/>
            <a:endParaRPr lang="en-US" dirty="0" smtClean="0">
              <a:solidFill>
                <a:schemeClr val="bg1"/>
              </a:solidFill>
            </a:endParaRPr>
          </a:p>
          <a:p>
            <a:pPr algn="ctr"/>
            <a:endParaRPr lang="en-US" dirty="0">
              <a:solidFill>
                <a:schemeClr val="bg1"/>
              </a:solidFill>
            </a:endParaRPr>
          </a:p>
          <a:p>
            <a:pPr algn="ctr"/>
            <a:endParaRPr lang="en-US" dirty="0" smtClean="0">
              <a:solidFill>
                <a:schemeClr val="bg1"/>
              </a:solidFill>
            </a:endParaRPr>
          </a:p>
          <a:p>
            <a:pPr algn="ctr"/>
            <a:endParaRPr lang="en-US" dirty="0">
              <a:solidFill>
                <a:schemeClr val="bg1"/>
              </a:solidFill>
            </a:endParaRPr>
          </a:p>
          <a:p>
            <a:pPr algn="ctr"/>
            <a:endParaRPr lang="en-US" dirty="0" smtClean="0">
              <a:solidFill>
                <a:schemeClr val="bg1"/>
              </a:solidFill>
            </a:endParaRPr>
          </a:p>
          <a:p>
            <a:pPr algn="ctr"/>
            <a:endParaRPr lang="en-US" dirty="0">
              <a:solidFill>
                <a:schemeClr val="bg1"/>
              </a:solidFill>
            </a:endParaRPr>
          </a:p>
          <a:p>
            <a:pPr algn="ctr"/>
            <a:endParaRPr lang="en-US" dirty="0" smtClean="0">
              <a:solidFill>
                <a:schemeClr val="bg1"/>
              </a:solidFill>
            </a:endParaRPr>
          </a:p>
          <a:p>
            <a:pPr algn="ctr"/>
            <a:endParaRPr lang="en-US" dirty="0">
              <a:solidFill>
                <a:schemeClr val="bg1"/>
              </a:solidFill>
            </a:endParaRPr>
          </a:p>
        </p:txBody>
      </p:sp>
      <p:sp>
        <p:nvSpPr>
          <p:cNvPr id="22" name="TextBox 21"/>
          <p:cNvSpPr txBox="1"/>
          <p:nvPr/>
        </p:nvSpPr>
        <p:spPr>
          <a:xfrm>
            <a:off x="5388432" y="1897082"/>
            <a:ext cx="3124200" cy="3970318"/>
          </a:xfrm>
          <a:prstGeom prst="rect">
            <a:avLst/>
          </a:prstGeom>
          <a:noFill/>
          <a:ln>
            <a:solidFill>
              <a:schemeClr val="bg1"/>
            </a:solidFill>
          </a:ln>
        </p:spPr>
        <p:txBody>
          <a:bodyPr wrap="square" rtlCol="0">
            <a:spAutoFit/>
          </a:bodyPr>
          <a:lstStyle/>
          <a:p>
            <a:pPr algn="ctr"/>
            <a:r>
              <a:rPr lang="en-US" dirty="0" smtClean="0">
                <a:solidFill>
                  <a:schemeClr val="bg1"/>
                </a:solidFill>
              </a:rPr>
              <a:t>Cultural Dissonance in       cross-cultural interactions</a:t>
            </a:r>
          </a:p>
          <a:p>
            <a:pPr algn="ctr"/>
            <a:endParaRPr lang="en-US" dirty="0" smtClean="0">
              <a:solidFill>
                <a:schemeClr val="bg1"/>
              </a:solidFill>
            </a:endParaRPr>
          </a:p>
          <a:p>
            <a:pPr algn="ctr"/>
            <a:endParaRPr lang="en-US" dirty="0">
              <a:solidFill>
                <a:schemeClr val="bg1"/>
              </a:solidFill>
            </a:endParaRPr>
          </a:p>
          <a:p>
            <a:pPr algn="ctr"/>
            <a:endParaRPr lang="en-US" dirty="0" smtClean="0">
              <a:solidFill>
                <a:schemeClr val="bg1"/>
              </a:solidFill>
            </a:endParaRPr>
          </a:p>
          <a:p>
            <a:pPr algn="ctr"/>
            <a:endParaRPr lang="en-US" dirty="0">
              <a:solidFill>
                <a:schemeClr val="bg1"/>
              </a:solidFill>
            </a:endParaRPr>
          </a:p>
          <a:p>
            <a:pPr algn="ctr"/>
            <a:endParaRPr lang="en-US" dirty="0" smtClean="0">
              <a:solidFill>
                <a:schemeClr val="bg1"/>
              </a:solidFill>
            </a:endParaRPr>
          </a:p>
          <a:p>
            <a:pPr algn="ctr"/>
            <a:endParaRPr lang="en-US" dirty="0">
              <a:solidFill>
                <a:schemeClr val="bg1"/>
              </a:solidFill>
            </a:endParaRPr>
          </a:p>
          <a:p>
            <a:pPr algn="ctr"/>
            <a:endParaRPr lang="en-US" dirty="0" smtClean="0">
              <a:solidFill>
                <a:schemeClr val="bg1"/>
              </a:solidFill>
            </a:endParaRPr>
          </a:p>
          <a:p>
            <a:pPr algn="ctr"/>
            <a:endParaRPr lang="en-US" dirty="0">
              <a:solidFill>
                <a:schemeClr val="bg1"/>
              </a:solidFill>
            </a:endParaRPr>
          </a:p>
          <a:p>
            <a:pPr algn="ctr"/>
            <a:endParaRPr lang="en-US" dirty="0" smtClean="0">
              <a:solidFill>
                <a:schemeClr val="bg1"/>
              </a:solidFill>
            </a:endParaRPr>
          </a:p>
          <a:p>
            <a:pPr algn="ctr"/>
            <a:endParaRPr lang="en-US" dirty="0">
              <a:solidFill>
                <a:schemeClr val="bg1"/>
              </a:solidFill>
            </a:endParaRPr>
          </a:p>
          <a:p>
            <a:pPr algn="ctr"/>
            <a:endParaRPr lang="en-US" dirty="0" smtClean="0">
              <a:solidFill>
                <a:schemeClr val="bg1"/>
              </a:solidFill>
            </a:endParaRPr>
          </a:p>
          <a:p>
            <a:pPr algn="ctr"/>
            <a:endParaRPr lang="en-US" dirty="0">
              <a:solidFill>
                <a:schemeClr val="bg1"/>
              </a:solidFill>
            </a:endParaRPr>
          </a:p>
        </p:txBody>
      </p:sp>
      <p:pic>
        <p:nvPicPr>
          <p:cNvPr id="23" name="Picture 7" descr="CareerStatistician_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29000" y="2466439"/>
            <a:ext cx="1278934" cy="106334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24" name="Picture 9" descr="https://encrypted-tbn3.gstatic.com/images?q=tbn:ANd9GcTkR2Orp_nv6FMOFwe7wq0FkBpsqFDW6Ffud6TJp758mHKX-dsIcQHwV4Q">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29000" y="3634805"/>
            <a:ext cx="1278933" cy="925029"/>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25" name="Picture 10"/>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b="50000"/>
          <a:stretch/>
        </p:blipFill>
        <p:spPr bwMode="auto">
          <a:xfrm>
            <a:off x="3428999" y="4686707"/>
            <a:ext cx="1278935" cy="104825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4" name="Title 1"/>
          <p:cNvSpPr txBox="1">
            <a:spLocks/>
          </p:cNvSpPr>
          <p:nvPr/>
        </p:nvSpPr>
        <p:spPr>
          <a:xfrm>
            <a:off x="0" y="6458"/>
            <a:ext cx="9144000" cy="1365142"/>
          </a:xfrm>
          <a:prstGeom prst="rect">
            <a:avLst/>
          </a:prstGeom>
          <a:solidFill>
            <a:srgbClr val="00B050"/>
          </a:solidFill>
        </p:spPr>
        <p:txBody>
          <a:bodyPr vert="horz" lIns="91440" tIns="45720" rIns="91440" bIns="45720" rtlCol="0" anchor="ctr">
            <a:normAutofit/>
          </a:bodyPr>
          <a:lstStyle>
            <a:lvl1pPr algn="l" defTabSz="914400" rtl="0" eaLnBrk="1" latinLnBrk="0" hangingPunct="1">
              <a:spcBef>
                <a:spcPct val="0"/>
              </a:spcBef>
              <a:buNone/>
              <a:defRPr sz="3600" kern="1200">
                <a:solidFill>
                  <a:srgbClr val="FFFF00"/>
                </a:solidFill>
                <a:latin typeface="+mj-lt"/>
                <a:ea typeface="+mj-ea"/>
                <a:cs typeface="+mj-cs"/>
              </a:defRPr>
            </a:lvl1pPr>
          </a:lstStyle>
          <a:p>
            <a:pPr algn="ctr"/>
            <a:r>
              <a:rPr lang="en-US" dirty="0" smtClean="0"/>
              <a:t>Who Am I </a:t>
            </a:r>
            <a:endParaRPr lang="en-US" dirty="0"/>
          </a:p>
        </p:txBody>
      </p:sp>
    </p:spTree>
    <p:extLst>
      <p:ext uri="{BB962C8B-B14F-4D97-AF65-F5344CB8AC3E}">
        <p14:creationId xmlns:p14="http://schemas.microsoft.com/office/powerpoint/2010/main" val="39828362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458"/>
            <a:ext cx="9144000" cy="1365142"/>
          </a:xfrm>
          <a:solidFill>
            <a:srgbClr val="00B050"/>
          </a:solidFill>
        </p:spPr>
        <p:txBody>
          <a:bodyPr>
            <a:normAutofit/>
          </a:bodyPr>
          <a:lstStyle/>
          <a:p>
            <a:pPr algn="ctr"/>
            <a:r>
              <a:rPr lang="en-US" dirty="0" smtClean="0"/>
              <a:t>Loss of face, identity, self-esteem</a:t>
            </a:r>
            <a:endParaRPr lang="en-US" dirty="0"/>
          </a:p>
        </p:txBody>
      </p:sp>
      <p:sp>
        <p:nvSpPr>
          <p:cNvPr id="3" name="Content Placeholder 2"/>
          <p:cNvSpPr>
            <a:spLocks noGrp="1"/>
          </p:cNvSpPr>
          <p:nvPr>
            <p:ph idx="1"/>
          </p:nvPr>
        </p:nvSpPr>
        <p:spPr>
          <a:xfrm>
            <a:off x="27122" y="1447800"/>
            <a:ext cx="9116878" cy="5410200"/>
          </a:xfrm>
        </p:spPr>
        <p:txBody>
          <a:bodyPr>
            <a:normAutofit/>
          </a:bodyPr>
          <a:lstStyle/>
          <a:p>
            <a:pPr>
              <a:defRPr/>
            </a:pPr>
            <a:endParaRPr lang="en-IN" sz="4000" dirty="0"/>
          </a:p>
          <a:p>
            <a:pPr lvl="1">
              <a:defRPr/>
            </a:pPr>
            <a:endParaRPr lang="en-IN" sz="4000" dirty="0"/>
          </a:p>
          <a:p>
            <a:pPr lvl="1">
              <a:defRPr/>
            </a:pPr>
            <a:endParaRPr lang="en-GB" altLang="en-US" sz="4000" dirty="0"/>
          </a:p>
          <a:p>
            <a:pPr marL="0" indent="0">
              <a:buNone/>
              <a:defRPr/>
            </a:pPr>
            <a:endParaRPr lang="en-GB" sz="4000" dirty="0"/>
          </a:p>
        </p:txBody>
      </p:sp>
      <p:sp>
        <p:nvSpPr>
          <p:cNvPr id="24" name="TextBox 23"/>
          <p:cNvSpPr txBox="1"/>
          <p:nvPr/>
        </p:nvSpPr>
        <p:spPr>
          <a:xfrm>
            <a:off x="76200" y="1600200"/>
            <a:ext cx="8763000" cy="1754326"/>
          </a:xfrm>
          <a:prstGeom prst="rect">
            <a:avLst/>
          </a:prstGeom>
          <a:noFill/>
        </p:spPr>
        <p:txBody>
          <a:bodyPr wrap="square" rtlCol="0">
            <a:spAutoFit/>
          </a:bodyPr>
          <a:lstStyle/>
          <a:p>
            <a:pPr algn="ctr"/>
            <a:r>
              <a:rPr lang="en-IN" altLang="en-US" sz="2400" b="1" i="1" dirty="0">
                <a:solidFill>
                  <a:schemeClr val="bg1"/>
                </a:solidFill>
              </a:rPr>
              <a:t>“ </a:t>
            </a:r>
            <a:r>
              <a:rPr lang="en-IN" altLang="en-US" sz="2400" b="1" i="1" dirty="0" smtClean="0">
                <a:solidFill>
                  <a:schemeClr val="bg1"/>
                </a:solidFill>
              </a:rPr>
              <a:t>We </a:t>
            </a:r>
            <a:r>
              <a:rPr lang="en-IN" altLang="en-US" sz="2400" b="1" i="1" dirty="0">
                <a:solidFill>
                  <a:schemeClr val="bg1"/>
                </a:solidFill>
              </a:rPr>
              <a:t>interpret the actions of others, and relate them to ourselves and react accordingly, within our own national </a:t>
            </a:r>
            <a:r>
              <a:rPr lang="en-IN" altLang="en-US" sz="2400" b="1" i="1" dirty="0" smtClean="0">
                <a:solidFill>
                  <a:schemeClr val="bg1"/>
                </a:solidFill>
              </a:rPr>
              <a:t>cultures” </a:t>
            </a:r>
            <a:r>
              <a:rPr lang="en-IN" altLang="en-US" b="1" i="1" dirty="0" smtClean="0">
                <a:solidFill>
                  <a:schemeClr val="bg1"/>
                </a:solidFill>
              </a:rPr>
              <a:t>(</a:t>
            </a:r>
            <a:r>
              <a:rPr lang="en-IN" altLang="en-US" b="1" i="1" dirty="0" err="1">
                <a:solidFill>
                  <a:schemeClr val="bg1"/>
                </a:solidFill>
              </a:rPr>
              <a:t>Triandis</a:t>
            </a:r>
            <a:r>
              <a:rPr lang="en-IN" altLang="en-US" b="1" i="1" dirty="0">
                <a:solidFill>
                  <a:schemeClr val="bg1"/>
                </a:solidFill>
              </a:rPr>
              <a:t>, 1990). </a:t>
            </a:r>
            <a:endParaRPr lang="en-IN" altLang="en-US" b="1" i="1" dirty="0" smtClean="0">
              <a:solidFill>
                <a:schemeClr val="bg1"/>
              </a:solidFill>
            </a:endParaRPr>
          </a:p>
          <a:p>
            <a:pPr algn="ctr"/>
            <a:endParaRPr lang="en-IN" altLang="en-US" b="1" i="1" dirty="0" smtClean="0">
              <a:solidFill>
                <a:schemeClr val="bg1"/>
              </a:solidFill>
            </a:endParaRPr>
          </a:p>
          <a:p>
            <a:pPr algn="ctr"/>
            <a:endParaRPr lang="en-US" sz="2400" b="1" i="1" dirty="0">
              <a:solidFill>
                <a:schemeClr val="bg1"/>
              </a:solidFill>
            </a:endParaRPr>
          </a:p>
        </p:txBody>
      </p:sp>
      <p:sp>
        <p:nvSpPr>
          <p:cNvPr id="21" name="TextBox 20"/>
          <p:cNvSpPr txBox="1"/>
          <p:nvPr/>
        </p:nvSpPr>
        <p:spPr>
          <a:xfrm>
            <a:off x="330963" y="5518281"/>
            <a:ext cx="8610600" cy="1200329"/>
          </a:xfrm>
          <a:prstGeom prst="rect">
            <a:avLst/>
          </a:prstGeom>
          <a:noFill/>
        </p:spPr>
        <p:txBody>
          <a:bodyPr wrap="square" rtlCol="0">
            <a:spAutoFit/>
          </a:bodyPr>
          <a:lstStyle/>
          <a:p>
            <a:pPr algn="ctr"/>
            <a:r>
              <a:rPr lang="en-IN" altLang="en-US" sz="2400" b="1" i="1" dirty="0">
                <a:solidFill>
                  <a:schemeClr val="bg1"/>
                </a:solidFill>
              </a:rPr>
              <a:t>“ </a:t>
            </a:r>
            <a:r>
              <a:rPr lang="en-IN" altLang="en-US" sz="2400" b="1" i="1" dirty="0" smtClean="0">
                <a:solidFill>
                  <a:schemeClr val="bg1"/>
                </a:solidFill>
              </a:rPr>
              <a:t>the difference in language alone can be a significant source of anxiety, since language is closely linked to identity” </a:t>
            </a:r>
            <a:r>
              <a:rPr lang="en-IN" altLang="en-US" b="1" i="1" dirty="0" smtClean="0">
                <a:solidFill>
                  <a:schemeClr val="bg1"/>
                </a:solidFill>
              </a:rPr>
              <a:t>(Burr,1995)</a:t>
            </a:r>
            <a:endParaRPr lang="en-IN" altLang="en-US" b="1" i="1" dirty="0">
              <a:solidFill>
                <a:schemeClr val="bg1"/>
              </a:solidFill>
            </a:endParaRPr>
          </a:p>
          <a:p>
            <a:pPr algn="ctr"/>
            <a:endParaRPr lang="en-US" sz="2400" b="1" i="1" dirty="0">
              <a:solidFill>
                <a:schemeClr val="bg1"/>
              </a:solidFill>
            </a:endParaRPr>
          </a:p>
        </p:txBody>
      </p:sp>
      <p:sp>
        <p:nvSpPr>
          <p:cNvPr id="4" name="TextBox 3"/>
          <p:cNvSpPr txBox="1"/>
          <p:nvPr/>
        </p:nvSpPr>
        <p:spPr>
          <a:xfrm>
            <a:off x="5862" y="2667000"/>
            <a:ext cx="9249507" cy="1754326"/>
          </a:xfrm>
          <a:prstGeom prst="rect">
            <a:avLst/>
          </a:prstGeom>
          <a:noFill/>
        </p:spPr>
        <p:txBody>
          <a:bodyPr wrap="square" rtlCol="0">
            <a:spAutoFit/>
          </a:bodyPr>
          <a:lstStyle/>
          <a:p>
            <a:pPr algn="ctr"/>
            <a:r>
              <a:rPr lang="en-IN" altLang="en-US" sz="2400" b="1" i="1" dirty="0" smtClean="0">
                <a:solidFill>
                  <a:schemeClr val="bg1"/>
                </a:solidFill>
              </a:rPr>
              <a:t>“When </a:t>
            </a:r>
            <a:r>
              <a:rPr lang="en-IN" altLang="en-US" sz="2400" b="1" i="1" dirty="0">
                <a:solidFill>
                  <a:schemeClr val="bg1"/>
                </a:solidFill>
              </a:rPr>
              <a:t>confronted with behaviour of people from other cultures, </a:t>
            </a:r>
            <a:endParaRPr lang="en-IN" altLang="en-US" sz="2400" b="1" i="1" dirty="0" smtClean="0">
              <a:solidFill>
                <a:schemeClr val="bg1"/>
              </a:solidFill>
            </a:endParaRPr>
          </a:p>
          <a:p>
            <a:pPr algn="ctr"/>
            <a:r>
              <a:rPr lang="en-IN" altLang="en-US" sz="2400" b="1" i="1" dirty="0" smtClean="0">
                <a:solidFill>
                  <a:schemeClr val="bg1"/>
                </a:solidFill>
              </a:rPr>
              <a:t>our </a:t>
            </a:r>
            <a:r>
              <a:rPr lang="en-IN" altLang="en-US" sz="2400" b="1" i="1" dirty="0">
                <a:solidFill>
                  <a:schemeClr val="bg1"/>
                </a:solidFill>
              </a:rPr>
              <a:t>classification system gives us misleading or confusing </a:t>
            </a:r>
            <a:r>
              <a:rPr lang="en-IN" altLang="en-US" sz="2400" b="1" i="1" dirty="0" smtClean="0">
                <a:solidFill>
                  <a:schemeClr val="bg1"/>
                </a:solidFill>
              </a:rPr>
              <a:t>interpretations” </a:t>
            </a:r>
            <a:r>
              <a:rPr lang="en-IN" altLang="en-US" sz="2400" b="1" i="1" dirty="0">
                <a:solidFill>
                  <a:schemeClr val="bg1"/>
                </a:solidFill>
              </a:rPr>
              <a:t>(</a:t>
            </a:r>
            <a:r>
              <a:rPr lang="en-IN" altLang="en-US" sz="2400" b="1" i="1" dirty="0" err="1">
                <a:solidFill>
                  <a:schemeClr val="bg1"/>
                </a:solidFill>
              </a:rPr>
              <a:t>Hoopes</a:t>
            </a:r>
            <a:r>
              <a:rPr lang="en-IN" altLang="en-US" sz="2400" b="1" i="1" dirty="0">
                <a:solidFill>
                  <a:schemeClr val="bg1"/>
                </a:solidFill>
              </a:rPr>
              <a:t>, 1979). </a:t>
            </a:r>
          </a:p>
          <a:p>
            <a:pPr algn="ctr"/>
            <a:endParaRPr lang="en-IN" altLang="en-US" b="1" i="1" dirty="0">
              <a:solidFill>
                <a:schemeClr val="bg1"/>
              </a:solidFill>
            </a:endParaRPr>
          </a:p>
          <a:p>
            <a:endParaRPr lang="en-IN" dirty="0"/>
          </a:p>
        </p:txBody>
      </p:sp>
      <p:sp>
        <p:nvSpPr>
          <p:cNvPr id="6" name="TextBox 5"/>
          <p:cNvSpPr txBox="1"/>
          <p:nvPr/>
        </p:nvSpPr>
        <p:spPr>
          <a:xfrm>
            <a:off x="161274" y="4038600"/>
            <a:ext cx="8847615" cy="1569660"/>
          </a:xfrm>
          <a:prstGeom prst="rect">
            <a:avLst/>
          </a:prstGeom>
          <a:noFill/>
        </p:spPr>
        <p:txBody>
          <a:bodyPr wrap="none" rtlCol="0">
            <a:spAutoFit/>
          </a:bodyPr>
          <a:lstStyle/>
          <a:p>
            <a:pPr algn="ctr"/>
            <a:r>
              <a:rPr lang="en-IN" altLang="en-US" sz="2400" b="1" i="1" dirty="0" smtClean="0">
                <a:solidFill>
                  <a:schemeClr val="bg1"/>
                </a:solidFill>
              </a:rPr>
              <a:t>“This </a:t>
            </a:r>
            <a:r>
              <a:rPr lang="en-IN" altLang="en-US" sz="2400" b="1" i="1" dirty="0">
                <a:solidFill>
                  <a:schemeClr val="bg1"/>
                </a:solidFill>
              </a:rPr>
              <a:t>error in interpreting the behaviour of others and their </a:t>
            </a:r>
            <a:r>
              <a:rPr lang="en-IN" altLang="en-US" sz="2400" b="1" i="1" dirty="0" smtClean="0">
                <a:solidFill>
                  <a:schemeClr val="bg1"/>
                </a:solidFill>
              </a:rPr>
              <a:t>reaction</a:t>
            </a:r>
          </a:p>
          <a:p>
            <a:pPr algn="ctr"/>
            <a:r>
              <a:rPr lang="en-IN" altLang="en-US" sz="2400" b="1" i="1" dirty="0" smtClean="0">
                <a:solidFill>
                  <a:schemeClr val="bg1"/>
                </a:solidFill>
              </a:rPr>
              <a:t> </a:t>
            </a:r>
            <a:r>
              <a:rPr lang="en-IN" altLang="en-US" sz="2400" b="1" i="1" dirty="0">
                <a:solidFill>
                  <a:schemeClr val="bg1"/>
                </a:solidFill>
              </a:rPr>
              <a:t>to our behaviour </a:t>
            </a:r>
            <a:r>
              <a:rPr lang="en-IN" altLang="en-US" sz="2400" b="1" i="1" dirty="0" smtClean="0">
                <a:solidFill>
                  <a:schemeClr val="bg1"/>
                </a:solidFill>
              </a:rPr>
              <a:t> leads </a:t>
            </a:r>
            <a:r>
              <a:rPr lang="en-IN" altLang="en-US" sz="2400" b="1" i="1" dirty="0">
                <a:solidFill>
                  <a:schemeClr val="bg1"/>
                </a:solidFill>
              </a:rPr>
              <a:t>to disorientation and </a:t>
            </a:r>
            <a:endParaRPr lang="en-IN" altLang="en-US" sz="2400" b="1" i="1" dirty="0" smtClean="0">
              <a:solidFill>
                <a:schemeClr val="bg1"/>
              </a:solidFill>
            </a:endParaRPr>
          </a:p>
          <a:p>
            <a:pPr algn="ctr"/>
            <a:r>
              <a:rPr lang="en-IN" altLang="en-US" sz="2400" b="1" i="1" dirty="0" smtClean="0">
                <a:solidFill>
                  <a:schemeClr val="bg1"/>
                </a:solidFill>
              </a:rPr>
              <a:t>lack </a:t>
            </a:r>
            <a:r>
              <a:rPr lang="en-IN" altLang="en-US" sz="2400" b="1" i="1" dirty="0">
                <a:solidFill>
                  <a:schemeClr val="bg1"/>
                </a:solidFill>
              </a:rPr>
              <a:t>or loss of </a:t>
            </a:r>
            <a:r>
              <a:rPr lang="en-IN" altLang="en-US" sz="2400" b="1" i="1" dirty="0" smtClean="0">
                <a:solidFill>
                  <a:schemeClr val="bg1"/>
                </a:solidFill>
              </a:rPr>
              <a:t>face</a:t>
            </a:r>
            <a:r>
              <a:rPr lang="en-IN" altLang="en-US" sz="2400" b="1" i="1" dirty="0">
                <a:solidFill>
                  <a:schemeClr val="bg1"/>
                </a:solidFill>
              </a:rPr>
              <a:t> </a:t>
            </a:r>
            <a:r>
              <a:rPr lang="en-IN" altLang="en-US" sz="2400" b="1" i="1" dirty="0" smtClean="0">
                <a:solidFill>
                  <a:schemeClr val="bg1"/>
                </a:solidFill>
              </a:rPr>
              <a:t>” </a:t>
            </a:r>
            <a:r>
              <a:rPr lang="en-IN" altLang="en-US" sz="2400" b="1" i="1" dirty="0">
                <a:solidFill>
                  <a:schemeClr val="bg1"/>
                </a:solidFill>
              </a:rPr>
              <a:t>(Allan, 2003)</a:t>
            </a:r>
          </a:p>
          <a:p>
            <a:pPr algn="ctr"/>
            <a:endParaRPr lang="en-IN" sz="2400" dirty="0">
              <a:solidFill>
                <a:schemeClr val="bg1"/>
              </a:solidFill>
            </a:endParaRPr>
          </a:p>
        </p:txBody>
      </p:sp>
    </p:spTree>
    <p:extLst>
      <p:ext uri="{BB962C8B-B14F-4D97-AF65-F5344CB8AC3E}">
        <p14:creationId xmlns:p14="http://schemas.microsoft.com/office/powerpoint/2010/main" val="3722395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1" grpId="0"/>
      <p:bldP spid="4"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6458"/>
            <a:ext cx="9144000" cy="1365142"/>
          </a:xfrm>
          <a:prstGeom prst="rect">
            <a:avLst/>
          </a:prstGeom>
          <a:solidFill>
            <a:srgbClr val="00B050"/>
          </a:solidFill>
        </p:spPr>
        <p:txBody>
          <a:bodyPr vert="horz" lIns="91440" tIns="45720" rIns="91440" bIns="45720" rtlCol="0" anchor="ctr">
            <a:normAutofit/>
          </a:bodyPr>
          <a:lstStyle>
            <a:lvl1pPr algn="l" defTabSz="914400" rtl="0" eaLnBrk="1" latinLnBrk="0" hangingPunct="1">
              <a:spcBef>
                <a:spcPct val="0"/>
              </a:spcBef>
              <a:buNone/>
              <a:defRPr sz="3600" kern="1200">
                <a:solidFill>
                  <a:srgbClr val="FFFF00"/>
                </a:solidFill>
                <a:latin typeface="+mj-lt"/>
                <a:ea typeface="+mj-ea"/>
                <a:cs typeface="+mj-cs"/>
              </a:defRPr>
            </a:lvl1pPr>
          </a:lstStyle>
          <a:p>
            <a:pPr algn="ctr"/>
            <a:r>
              <a:rPr lang="en-US" dirty="0"/>
              <a:t>Loss of face, identity, self esteem</a:t>
            </a:r>
          </a:p>
        </p:txBody>
      </p:sp>
      <p:sp>
        <p:nvSpPr>
          <p:cNvPr id="21" name="Rounded Rectangle 4"/>
          <p:cNvSpPr>
            <a:spLocks noChangeArrowheads="1"/>
          </p:cNvSpPr>
          <p:nvPr/>
        </p:nvSpPr>
        <p:spPr bwMode="auto">
          <a:xfrm>
            <a:off x="641120" y="2078573"/>
            <a:ext cx="2684463" cy="3810000"/>
          </a:xfrm>
          <a:prstGeom prst="roundRect">
            <a:avLst>
              <a:gd name="adj" fmla="val 16667"/>
            </a:avLst>
          </a:prstGeom>
          <a:solidFill>
            <a:srgbClr val="000000">
              <a:alpha val="39999"/>
            </a:srgbClr>
          </a:solidFill>
          <a:ln w="127000" algn="ctr">
            <a:solidFill>
              <a:srgbClr val="1171FF">
                <a:alpha val="14902"/>
              </a:srgbClr>
            </a:solidFill>
            <a:round/>
            <a:headEnd/>
            <a:tailEnd/>
          </a:ln>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endParaRPr lang="en-US" altLang="en-US" sz="2400" b="1" dirty="0">
              <a:solidFill>
                <a:srgbClr val="FFFFFF"/>
              </a:solidFill>
              <a:latin typeface="Century Gothic" pitchFamily="34" charset="0"/>
            </a:endParaRPr>
          </a:p>
        </p:txBody>
      </p:sp>
      <p:pic>
        <p:nvPicPr>
          <p:cNvPr id="18434" name="Picture 2"/>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31000"/>
                    </a14:imgEffect>
                  </a14:imgLayer>
                </a14:imgProps>
              </a:ext>
              <a:ext uri="{28A0092B-C50C-407E-A947-70E740481C1C}">
                <a14:useLocalDpi xmlns:a14="http://schemas.microsoft.com/office/drawing/2010/main" val="0"/>
              </a:ext>
            </a:extLst>
          </a:blip>
          <a:srcRect/>
          <a:stretch>
            <a:fillRect/>
          </a:stretch>
        </p:blipFill>
        <p:spPr bwMode="auto">
          <a:xfrm>
            <a:off x="914400" y="2517276"/>
            <a:ext cx="2137902" cy="3064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3511062" y="2209800"/>
            <a:ext cx="4834337" cy="1200329"/>
          </a:xfrm>
          <a:prstGeom prst="rect">
            <a:avLst/>
          </a:prstGeom>
          <a:noFill/>
        </p:spPr>
        <p:txBody>
          <a:bodyPr wrap="none" rtlCol="0">
            <a:spAutoFit/>
          </a:bodyPr>
          <a:lstStyle/>
          <a:p>
            <a:r>
              <a:rPr lang="en-IN" sz="2400" b="1" i="1" dirty="0" smtClean="0">
                <a:solidFill>
                  <a:schemeClr val="bg1"/>
                </a:solidFill>
              </a:rPr>
              <a:t>I was a very popular boy back home.</a:t>
            </a:r>
          </a:p>
          <a:p>
            <a:r>
              <a:rPr lang="en-IN" sz="2400" b="1" i="1" dirty="0" smtClean="0">
                <a:solidFill>
                  <a:schemeClr val="bg1"/>
                </a:solidFill>
              </a:rPr>
              <a:t>Here I have no </a:t>
            </a:r>
            <a:r>
              <a:rPr lang="en-IN" sz="2400" b="1" i="1" dirty="0">
                <a:solidFill>
                  <a:schemeClr val="bg1"/>
                </a:solidFill>
              </a:rPr>
              <a:t>friends,  feel isolated.</a:t>
            </a:r>
          </a:p>
          <a:p>
            <a:r>
              <a:rPr lang="en-IN" sz="2400" b="1" i="1" dirty="0" smtClean="0">
                <a:solidFill>
                  <a:schemeClr val="bg1"/>
                </a:solidFill>
              </a:rPr>
              <a:t>Acute homesickness.</a:t>
            </a:r>
          </a:p>
        </p:txBody>
      </p:sp>
      <p:pic>
        <p:nvPicPr>
          <p:cNvPr id="2" name="na2.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733800" y="3581400"/>
            <a:ext cx="5001920" cy="2811383"/>
          </a:xfrm>
          <a:prstGeom prst="rect">
            <a:avLst/>
          </a:prstGeom>
        </p:spPr>
      </p:pic>
    </p:spTree>
    <p:extLst>
      <p:ext uri="{BB962C8B-B14F-4D97-AF65-F5344CB8AC3E}">
        <p14:creationId xmlns:p14="http://schemas.microsoft.com/office/powerpoint/2010/main" val="3446884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434"/>
                                        </p:tgtEl>
                                        <p:attrNameLst>
                                          <p:attrName>style.visibility</p:attrName>
                                        </p:attrNameLst>
                                      </p:cBhvr>
                                      <p:to>
                                        <p:strVal val="visible"/>
                                      </p:to>
                                    </p:set>
                                    <p:anim calcmode="lin" valueType="num">
                                      <p:cBhvr additive="base">
                                        <p:cTn id="19" dur="500" fill="hold"/>
                                        <p:tgtEl>
                                          <p:spTgt spid="18434"/>
                                        </p:tgtEl>
                                        <p:attrNameLst>
                                          <p:attrName>ppt_x</p:attrName>
                                        </p:attrNameLst>
                                      </p:cBhvr>
                                      <p:tavLst>
                                        <p:tav tm="0">
                                          <p:val>
                                            <p:strVal val="#ppt_x"/>
                                          </p:val>
                                        </p:tav>
                                        <p:tav tm="100000">
                                          <p:val>
                                            <p:strVal val="#ppt_x"/>
                                          </p:val>
                                        </p:tav>
                                      </p:tavLst>
                                    </p:anim>
                                    <p:anim calcmode="lin" valueType="num">
                                      <p:cBhvr additive="base">
                                        <p:cTn id="20" dur="500" fill="hold"/>
                                        <p:tgtEl>
                                          <p:spTgt spid="1843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2"/>
                </p:tgtEl>
              </p:cMediaNode>
            </p:video>
          </p:childTnLst>
        </p:cTn>
      </p:par>
    </p:tnLst>
    <p:bldLst>
      <p:bldP spid="21" grpId="0" animBg="1"/>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6458"/>
            <a:ext cx="9144000" cy="1365142"/>
          </a:xfrm>
          <a:prstGeom prst="rect">
            <a:avLst/>
          </a:prstGeom>
          <a:solidFill>
            <a:srgbClr val="00B050"/>
          </a:solidFill>
        </p:spPr>
        <p:txBody>
          <a:bodyPr vert="horz" lIns="91440" tIns="45720" rIns="91440" bIns="45720" rtlCol="0" anchor="ctr">
            <a:normAutofit/>
          </a:bodyPr>
          <a:lstStyle>
            <a:lvl1pPr algn="l" defTabSz="914400" rtl="0" eaLnBrk="1" latinLnBrk="0" hangingPunct="1">
              <a:spcBef>
                <a:spcPct val="0"/>
              </a:spcBef>
              <a:buNone/>
              <a:defRPr sz="3600" kern="1200">
                <a:solidFill>
                  <a:srgbClr val="FFFF00"/>
                </a:solidFill>
                <a:latin typeface="+mj-lt"/>
                <a:ea typeface="+mj-ea"/>
                <a:cs typeface="+mj-cs"/>
              </a:defRPr>
            </a:lvl1pPr>
          </a:lstStyle>
          <a:p>
            <a:pPr algn="ctr"/>
            <a:r>
              <a:rPr lang="en-US" dirty="0"/>
              <a:t>Loss of face, identity, self esteem</a:t>
            </a:r>
          </a:p>
        </p:txBody>
      </p:sp>
      <p:sp>
        <p:nvSpPr>
          <p:cNvPr id="24" name="Rounded Rectangle 10"/>
          <p:cNvSpPr>
            <a:spLocks noChangeArrowheads="1"/>
          </p:cNvSpPr>
          <p:nvPr/>
        </p:nvSpPr>
        <p:spPr bwMode="auto">
          <a:xfrm>
            <a:off x="6092720" y="1837467"/>
            <a:ext cx="2684463" cy="3810000"/>
          </a:xfrm>
          <a:prstGeom prst="roundRect">
            <a:avLst>
              <a:gd name="adj" fmla="val 16667"/>
            </a:avLst>
          </a:prstGeom>
          <a:solidFill>
            <a:srgbClr val="000000">
              <a:alpha val="39999"/>
            </a:srgbClr>
          </a:solidFill>
          <a:ln w="127000" algn="ctr">
            <a:solidFill>
              <a:srgbClr val="1171FF">
                <a:alpha val="14902"/>
              </a:srgbClr>
            </a:solidFill>
            <a:round/>
            <a:headEnd/>
            <a:tailEnd/>
          </a:ln>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endParaRPr lang="en-US" altLang="en-US" sz="2400" b="1" dirty="0">
              <a:solidFill>
                <a:srgbClr val="FFFFFF"/>
              </a:solidFill>
              <a:latin typeface="Century Gothic" pitchFamily="34" charset="0"/>
            </a:endParaRPr>
          </a:p>
        </p:txBody>
      </p:sp>
      <p:pic>
        <p:nvPicPr>
          <p:cNvPr id="184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0051" y="2313717"/>
            <a:ext cx="22098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315818" y="1849190"/>
            <a:ext cx="6314614" cy="2677656"/>
          </a:xfrm>
          <a:prstGeom prst="rect">
            <a:avLst/>
          </a:prstGeom>
          <a:noFill/>
        </p:spPr>
        <p:txBody>
          <a:bodyPr wrap="none" rtlCol="0">
            <a:spAutoFit/>
          </a:bodyPr>
          <a:lstStyle/>
          <a:p>
            <a:r>
              <a:rPr lang="en-IN" sz="2400" b="1" i="1" dirty="0" smtClean="0">
                <a:solidFill>
                  <a:schemeClr val="bg1"/>
                </a:solidFill>
              </a:rPr>
              <a:t>“Sad, low , I am different! </a:t>
            </a:r>
          </a:p>
          <a:p>
            <a:r>
              <a:rPr lang="en-IN" sz="2400" b="1" i="1" dirty="0" smtClean="0">
                <a:solidFill>
                  <a:schemeClr val="bg1"/>
                </a:solidFill>
              </a:rPr>
              <a:t>I don’t speak like they do!</a:t>
            </a:r>
          </a:p>
          <a:p>
            <a:r>
              <a:rPr lang="en-IN" sz="2400" b="1" i="1" dirty="0" smtClean="0">
                <a:solidFill>
                  <a:schemeClr val="bg1"/>
                </a:solidFill>
              </a:rPr>
              <a:t>I feel uncomfortable especially </a:t>
            </a:r>
          </a:p>
          <a:p>
            <a:r>
              <a:rPr lang="en-IN" sz="2400" b="1" i="1" dirty="0" smtClean="0">
                <a:solidFill>
                  <a:schemeClr val="bg1"/>
                </a:solidFill>
              </a:rPr>
              <a:t>when I am on the turf . When I go there </a:t>
            </a:r>
          </a:p>
          <a:p>
            <a:r>
              <a:rPr lang="en-IN" sz="2400" b="1" i="1" dirty="0" smtClean="0">
                <a:solidFill>
                  <a:schemeClr val="bg1"/>
                </a:solidFill>
              </a:rPr>
              <a:t>And see other students play , I feel unwelcomed </a:t>
            </a:r>
          </a:p>
          <a:p>
            <a:r>
              <a:rPr lang="en-IN" sz="2400" b="1" i="1" dirty="0" smtClean="0">
                <a:solidFill>
                  <a:schemeClr val="bg1"/>
                </a:solidFill>
              </a:rPr>
              <a:t>And feel they don’t care”</a:t>
            </a:r>
          </a:p>
          <a:p>
            <a:endParaRPr lang="en-IN" sz="2400" b="1" i="1" dirty="0">
              <a:solidFill>
                <a:schemeClr val="bg1"/>
              </a:solidFill>
            </a:endParaRPr>
          </a:p>
        </p:txBody>
      </p:sp>
      <p:sp>
        <p:nvSpPr>
          <p:cNvPr id="9" name="TextBox 8"/>
          <p:cNvSpPr txBox="1"/>
          <p:nvPr/>
        </p:nvSpPr>
        <p:spPr>
          <a:xfrm>
            <a:off x="457200" y="4380369"/>
            <a:ext cx="5635520" cy="1846659"/>
          </a:xfrm>
          <a:prstGeom prst="rect">
            <a:avLst/>
          </a:prstGeom>
          <a:noFill/>
        </p:spPr>
        <p:txBody>
          <a:bodyPr wrap="square" rtlCol="0">
            <a:spAutoFit/>
          </a:bodyPr>
          <a:lstStyle/>
          <a:p>
            <a:r>
              <a:rPr lang="en-IN" sz="2400" b="1" i="1" dirty="0" smtClean="0">
                <a:solidFill>
                  <a:schemeClr val="bg1"/>
                </a:solidFill>
              </a:rPr>
              <a:t>“face is a positive social value a person effectively Claims for himself by the line the others assume he has taken during a particular contact” </a:t>
            </a:r>
          </a:p>
          <a:p>
            <a:r>
              <a:rPr lang="en-IN" b="1" i="1" dirty="0" smtClean="0">
                <a:solidFill>
                  <a:schemeClr val="bg1"/>
                </a:solidFill>
              </a:rPr>
              <a:t>(Goffman,1967)</a:t>
            </a:r>
            <a:endParaRPr lang="en-IN" b="1" i="1" dirty="0">
              <a:solidFill>
                <a:schemeClr val="bg1"/>
              </a:solidFill>
            </a:endParaRPr>
          </a:p>
        </p:txBody>
      </p:sp>
    </p:spTree>
    <p:extLst>
      <p:ext uri="{BB962C8B-B14F-4D97-AF65-F5344CB8AC3E}">
        <p14:creationId xmlns:p14="http://schemas.microsoft.com/office/powerpoint/2010/main" val="1834453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Content Placeholder 2"/>
          <p:cNvSpPr>
            <a:spLocks noGrp="1"/>
          </p:cNvSpPr>
          <p:nvPr>
            <p:ph idx="1"/>
          </p:nvPr>
        </p:nvSpPr>
        <p:spPr>
          <a:xfrm>
            <a:off x="304800" y="1828801"/>
            <a:ext cx="8551480" cy="1219200"/>
          </a:xfrm>
        </p:spPr>
        <p:txBody>
          <a:bodyPr>
            <a:noAutofit/>
          </a:bodyPr>
          <a:lstStyle/>
          <a:p>
            <a:pPr>
              <a:spcAft>
                <a:spcPts val="600"/>
              </a:spcAft>
              <a:defRPr/>
            </a:pPr>
            <a:r>
              <a:rPr lang="en-IN" altLang="en-US" sz="2400" b="1" i="1" dirty="0" smtClean="0"/>
              <a:t> Cultural Dissonance can </a:t>
            </a:r>
            <a:r>
              <a:rPr lang="en-IN" altLang="en-US" sz="2400" b="1" i="1" dirty="0"/>
              <a:t>have positive </a:t>
            </a:r>
            <a:r>
              <a:rPr lang="en-IN" altLang="en-US" sz="2400" b="1" i="1" dirty="0" smtClean="0"/>
              <a:t>effects: </a:t>
            </a:r>
            <a:r>
              <a:rPr lang="en-IN" altLang="en-US" sz="2400" b="1" i="1" dirty="0"/>
              <a:t>realisation of </a:t>
            </a:r>
            <a:r>
              <a:rPr lang="en-IN" altLang="en-US" sz="2400" b="1" i="1" dirty="0" smtClean="0"/>
              <a:t> </a:t>
            </a:r>
            <a:r>
              <a:rPr lang="en-IN" altLang="en-US" sz="2400" b="1" i="1" dirty="0"/>
              <a:t>cultural differences is the first </a:t>
            </a:r>
            <a:r>
              <a:rPr lang="en-IN" altLang="en-US" sz="2400" b="1" i="1" dirty="0" smtClean="0"/>
              <a:t>step towards intercultural learning</a:t>
            </a:r>
          </a:p>
          <a:p>
            <a:pPr>
              <a:spcAft>
                <a:spcPts val="600"/>
              </a:spcAft>
              <a:defRPr/>
            </a:pPr>
            <a:endParaRPr lang="en-IN" altLang="en-US" sz="2400" b="1" i="1" dirty="0" smtClean="0"/>
          </a:p>
          <a:p>
            <a:pPr>
              <a:spcAft>
                <a:spcPts val="600"/>
              </a:spcAft>
              <a:defRPr/>
            </a:pPr>
            <a:endParaRPr lang="en-IN" altLang="en-US" sz="2400" b="1" i="1" dirty="0"/>
          </a:p>
          <a:p>
            <a:pPr>
              <a:spcAft>
                <a:spcPts val="600"/>
              </a:spcAft>
              <a:defRPr/>
            </a:pPr>
            <a:endParaRPr lang="en-GB" altLang="en-US" sz="2400" b="1" i="1" dirty="0"/>
          </a:p>
          <a:p>
            <a:pPr eaLnBrk="1" hangingPunct="1"/>
            <a:endParaRPr lang="en-IN" altLang="en-US" sz="2400" dirty="0" smtClean="0"/>
          </a:p>
        </p:txBody>
      </p:sp>
      <p:sp>
        <p:nvSpPr>
          <p:cNvPr id="14" name="Title 1"/>
          <p:cNvSpPr>
            <a:spLocks noGrp="1"/>
          </p:cNvSpPr>
          <p:nvPr>
            <p:ph type="title"/>
          </p:nvPr>
        </p:nvSpPr>
        <p:spPr>
          <a:xfrm>
            <a:off x="0" y="6458"/>
            <a:ext cx="9144000" cy="1365142"/>
          </a:xfrm>
          <a:solidFill>
            <a:srgbClr val="00B050"/>
          </a:solidFill>
        </p:spPr>
        <p:txBody>
          <a:bodyPr>
            <a:normAutofit/>
          </a:bodyPr>
          <a:lstStyle/>
          <a:p>
            <a:pPr algn="ctr"/>
            <a:r>
              <a:rPr lang="en-IN" altLang="en-US" dirty="0"/>
              <a:t>An intercultural </a:t>
            </a:r>
            <a:r>
              <a:rPr lang="en-IN" altLang="en-US" dirty="0" smtClean="0"/>
              <a:t>learning</a:t>
            </a:r>
            <a:endParaRPr lang="en-US" dirty="0"/>
          </a:p>
        </p:txBody>
      </p:sp>
      <p:sp>
        <p:nvSpPr>
          <p:cNvPr id="2" name="TextBox 1"/>
          <p:cNvSpPr txBox="1"/>
          <p:nvPr/>
        </p:nvSpPr>
        <p:spPr>
          <a:xfrm>
            <a:off x="76200" y="4343400"/>
            <a:ext cx="184731" cy="1431161"/>
          </a:xfrm>
          <a:prstGeom prst="rect">
            <a:avLst/>
          </a:prstGeom>
          <a:noFill/>
        </p:spPr>
        <p:txBody>
          <a:bodyPr wrap="none" rtlCol="0">
            <a:spAutoFit/>
          </a:bodyPr>
          <a:lstStyle/>
          <a:p>
            <a:pPr>
              <a:spcAft>
                <a:spcPts val="600"/>
              </a:spcAft>
              <a:defRPr/>
            </a:pPr>
            <a:endParaRPr lang="en-IN" altLang="en-US" b="1" i="1" dirty="0"/>
          </a:p>
          <a:p>
            <a:pPr>
              <a:spcAft>
                <a:spcPts val="600"/>
              </a:spcAft>
              <a:defRPr/>
            </a:pPr>
            <a:endParaRPr lang="en-IN" altLang="en-US" b="1" i="1" dirty="0"/>
          </a:p>
          <a:p>
            <a:pPr>
              <a:spcAft>
                <a:spcPts val="600"/>
              </a:spcAft>
              <a:defRPr/>
            </a:pPr>
            <a:endParaRPr lang="en-IN" altLang="en-US" b="1" i="1" dirty="0"/>
          </a:p>
          <a:p>
            <a:endParaRPr lang="en-IN" dirty="0"/>
          </a:p>
        </p:txBody>
      </p:sp>
      <p:sp>
        <p:nvSpPr>
          <p:cNvPr id="5" name="Content Placeholder 2"/>
          <p:cNvSpPr txBox="1">
            <a:spLocks/>
          </p:cNvSpPr>
          <p:nvPr/>
        </p:nvSpPr>
        <p:spPr>
          <a:xfrm>
            <a:off x="304800" y="3141785"/>
            <a:ext cx="8551480" cy="1219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600"/>
              </a:spcAft>
              <a:defRPr/>
            </a:pPr>
            <a:r>
              <a:rPr lang="en-IN" altLang="en-US" sz="2400" b="1" i="1" dirty="0"/>
              <a:t>Cross- culture can only develop once individuals have mastered insights into their own values, which then allows them to possess greater understanding of other cultures.</a:t>
            </a:r>
          </a:p>
          <a:p>
            <a:pPr>
              <a:spcAft>
                <a:spcPts val="600"/>
              </a:spcAft>
              <a:defRPr/>
            </a:pPr>
            <a:endParaRPr lang="en-IN" altLang="en-US" sz="2400" b="1" i="1" dirty="0" smtClean="0"/>
          </a:p>
          <a:p>
            <a:pPr>
              <a:spcAft>
                <a:spcPts val="600"/>
              </a:spcAft>
              <a:defRPr/>
            </a:pPr>
            <a:endParaRPr lang="en-IN" altLang="en-US" sz="2400" b="1" i="1" dirty="0" smtClean="0"/>
          </a:p>
          <a:p>
            <a:pPr>
              <a:spcAft>
                <a:spcPts val="600"/>
              </a:spcAft>
              <a:defRPr/>
            </a:pPr>
            <a:endParaRPr lang="en-GB" altLang="en-US" sz="2400" b="1" i="1" dirty="0" smtClean="0"/>
          </a:p>
          <a:p>
            <a:endParaRPr lang="en-IN" altLang="en-US" sz="2400" dirty="0" smtClean="0"/>
          </a:p>
        </p:txBody>
      </p:sp>
      <p:sp>
        <p:nvSpPr>
          <p:cNvPr id="6" name="Content Placeholder 2"/>
          <p:cNvSpPr txBox="1">
            <a:spLocks/>
          </p:cNvSpPr>
          <p:nvPr/>
        </p:nvSpPr>
        <p:spPr>
          <a:xfrm>
            <a:off x="260931" y="4724400"/>
            <a:ext cx="8551480" cy="1219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600"/>
              </a:spcAft>
              <a:defRPr/>
            </a:pPr>
            <a:r>
              <a:rPr lang="en-IN" altLang="en-US" sz="2400" b="1" i="1" dirty="0"/>
              <a:t>Cultural awareness involves looking inward and reflection. It is the development of the personality of the student , where she learns to see different facets of behaviour in people of other cultures, is able to relate and adapt behaviour accordingly.</a:t>
            </a:r>
          </a:p>
          <a:p>
            <a:pPr>
              <a:spcAft>
                <a:spcPts val="600"/>
              </a:spcAft>
              <a:defRPr/>
            </a:pPr>
            <a:endParaRPr lang="en-IN" altLang="en-US" sz="2400" b="1" i="1" dirty="0" smtClean="0"/>
          </a:p>
          <a:p>
            <a:pPr>
              <a:spcAft>
                <a:spcPts val="600"/>
              </a:spcAft>
              <a:defRPr/>
            </a:pPr>
            <a:endParaRPr lang="en-IN" altLang="en-US" sz="2400" b="1" i="1" dirty="0" smtClean="0"/>
          </a:p>
          <a:p>
            <a:pPr>
              <a:spcAft>
                <a:spcPts val="600"/>
              </a:spcAft>
              <a:defRPr/>
            </a:pPr>
            <a:endParaRPr lang="en-GB" altLang="en-US" sz="2400" b="1" i="1" dirty="0" smtClean="0"/>
          </a:p>
          <a:p>
            <a:endParaRPr lang="en-IN" altLang="en-US" sz="2400" dirty="0" smtClean="0"/>
          </a:p>
        </p:txBody>
      </p:sp>
    </p:spTree>
    <p:extLst>
      <p:ext uri="{BB962C8B-B14F-4D97-AF65-F5344CB8AC3E}">
        <p14:creationId xmlns:p14="http://schemas.microsoft.com/office/powerpoint/2010/main" val="1961945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 calcmode="lin" valueType="num">
                                      <p:cBhvr additive="base">
                                        <p:cTn id="7" dur="500" fill="hold"/>
                                        <p:tgtEl>
                                          <p:spTgt spid="2969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6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Content Placeholder 2"/>
          <p:cNvSpPr>
            <a:spLocks noGrp="1"/>
          </p:cNvSpPr>
          <p:nvPr>
            <p:ph idx="1"/>
          </p:nvPr>
        </p:nvSpPr>
        <p:spPr>
          <a:xfrm>
            <a:off x="228600" y="3200400"/>
            <a:ext cx="8551480" cy="3151641"/>
          </a:xfrm>
        </p:spPr>
        <p:txBody>
          <a:bodyPr>
            <a:normAutofit/>
          </a:bodyPr>
          <a:lstStyle/>
          <a:p>
            <a:pPr>
              <a:spcAft>
                <a:spcPts val="600"/>
              </a:spcAft>
              <a:defRPr/>
            </a:pPr>
            <a:r>
              <a:rPr lang="en-IN" altLang="en-US" sz="2400" b="1" i="1" dirty="0" smtClean="0"/>
              <a:t>One who has learned the personal interaction skills to be able to communicate on various levels with people of other cultures not only with ones he has concrete experience with,  but also eliminating confusion when confronted with new cultures attains multiculturalism. </a:t>
            </a:r>
          </a:p>
          <a:p>
            <a:pPr>
              <a:spcAft>
                <a:spcPts val="600"/>
              </a:spcAft>
              <a:defRPr/>
            </a:pPr>
            <a:endParaRPr lang="en-IN" altLang="en-US" sz="2400" b="1" i="1" dirty="0" smtClean="0"/>
          </a:p>
          <a:p>
            <a:pPr>
              <a:spcAft>
                <a:spcPts val="600"/>
              </a:spcAft>
              <a:defRPr/>
            </a:pPr>
            <a:endParaRPr lang="en-IN" altLang="en-US" sz="2400" b="1" i="1" dirty="0" smtClean="0"/>
          </a:p>
          <a:p>
            <a:pPr>
              <a:spcAft>
                <a:spcPts val="600"/>
              </a:spcAft>
              <a:defRPr/>
            </a:pPr>
            <a:endParaRPr lang="en-IN" altLang="en-US" sz="2400" b="1" i="1" dirty="0" smtClean="0"/>
          </a:p>
          <a:p>
            <a:pPr>
              <a:spcAft>
                <a:spcPts val="600"/>
              </a:spcAft>
              <a:defRPr/>
            </a:pPr>
            <a:endParaRPr lang="en-IN" altLang="en-US" sz="2400" b="1" i="1" dirty="0" smtClean="0"/>
          </a:p>
          <a:p>
            <a:pPr>
              <a:spcAft>
                <a:spcPts val="600"/>
              </a:spcAft>
              <a:defRPr/>
            </a:pPr>
            <a:endParaRPr lang="en-IN" altLang="en-US" sz="2400" b="1" i="1" dirty="0"/>
          </a:p>
          <a:p>
            <a:pPr>
              <a:spcAft>
                <a:spcPts val="600"/>
              </a:spcAft>
              <a:defRPr/>
            </a:pPr>
            <a:endParaRPr lang="en-GB" altLang="en-US" sz="2400" b="1" i="1" dirty="0"/>
          </a:p>
          <a:p>
            <a:pPr eaLnBrk="1" hangingPunct="1"/>
            <a:endParaRPr lang="en-IN" altLang="en-US" sz="2400" dirty="0" smtClean="0"/>
          </a:p>
        </p:txBody>
      </p:sp>
      <p:sp>
        <p:nvSpPr>
          <p:cNvPr id="14" name="Title 1"/>
          <p:cNvSpPr>
            <a:spLocks noGrp="1"/>
          </p:cNvSpPr>
          <p:nvPr>
            <p:ph type="title"/>
          </p:nvPr>
        </p:nvSpPr>
        <p:spPr>
          <a:xfrm>
            <a:off x="0" y="6458"/>
            <a:ext cx="9144000" cy="1365142"/>
          </a:xfrm>
          <a:solidFill>
            <a:srgbClr val="00B050"/>
          </a:solidFill>
        </p:spPr>
        <p:txBody>
          <a:bodyPr>
            <a:normAutofit/>
          </a:bodyPr>
          <a:lstStyle/>
          <a:p>
            <a:pPr algn="ctr"/>
            <a:r>
              <a:rPr lang="en-IN" altLang="en-US" dirty="0"/>
              <a:t>An intercultural </a:t>
            </a:r>
            <a:r>
              <a:rPr lang="en-IN" altLang="en-US" dirty="0" smtClean="0"/>
              <a:t>learning</a:t>
            </a:r>
            <a:endParaRPr lang="en-US" dirty="0"/>
          </a:p>
        </p:txBody>
      </p:sp>
      <p:sp>
        <p:nvSpPr>
          <p:cNvPr id="2" name="TextBox 1"/>
          <p:cNvSpPr txBox="1"/>
          <p:nvPr/>
        </p:nvSpPr>
        <p:spPr>
          <a:xfrm>
            <a:off x="381000" y="1840523"/>
            <a:ext cx="8025082" cy="1800493"/>
          </a:xfrm>
          <a:prstGeom prst="rect">
            <a:avLst/>
          </a:prstGeom>
          <a:noFill/>
        </p:spPr>
        <p:txBody>
          <a:bodyPr wrap="none" rtlCol="0">
            <a:spAutoFit/>
          </a:bodyPr>
          <a:lstStyle/>
          <a:p>
            <a:pPr marL="342900" indent="-342900">
              <a:spcAft>
                <a:spcPts val="600"/>
              </a:spcAft>
              <a:buFont typeface="Arial" panose="020B0604020202020204" pitchFamily="34" charset="0"/>
              <a:buChar char="•"/>
              <a:defRPr/>
            </a:pPr>
            <a:r>
              <a:rPr lang="en-IN" altLang="en-US" sz="2400" b="1" i="1" dirty="0">
                <a:solidFill>
                  <a:schemeClr val="bg1"/>
                </a:solidFill>
              </a:rPr>
              <a:t>The widening and pluralization of the parameters of social </a:t>
            </a:r>
            <a:endParaRPr lang="en-IN" altLang="en-US" sz="2400" b="1" i="1" dirty="0" smtClean="0">
              <a:solidFill>
                <a:schemeClr val="bg1"/>
              </a:solidFill>
            </a:endParaRPr>
          </a:p>
          <a:p>
            <a:pPr>
              <a:spcAft>
                <a:spcPts val="600"/>
              </a:spcAft>
              <a:defRPr/>
            </a:pPr>
            <a:r>
              <a:rPr lang="en-IN" altLang="en-US" sz="2400" b="1" i="1" dirty="0">
                <a:solidFill>
                  <a:schemeClr val="bg1"/>
                </a:solidFill>
              </a:rPr>
              <a:t> </a:t>
            </a:r>
            <a:r>
              <a:rPr lang="en-IN" altLang="en-US" sz="2400" b="1" i="1" dirty="0" smtClean="0">
                <a:solidFill>
                  <a:schemeClr val="bg1"/>
                </a:solidFill>
              </a:rPr>
              <a:t>    interactions </a:t>
            </a:r>
            <a:r>
              <a:rPr lang="en-IN" altLang="en-US" sz="2400" b="1" i="1" dirty="0">
                <a:solidFill>
                  <a:schemeClr val="bg1"/>
                </a:solidFill>
              </a:rPr>
              <a:t>leads to multiculturalism.</a:t>
            </a:r>
          </a:p>
          <a:p>
            <a:pPr>
              <a:spcAft>
                <a:spcPts val="600"/>
              </a:spcAft>
              <a:defRPr/>
            </a:pPr>
            <a:endParaRPr lang="en-IN" altLang="en-US" sz="2400" b="1" i="1" dirty="0">
              <a:solidFill>
                <a:schemeClr val="bg1"/>
              </a:solidFill>
            </a:endParaRPr>
          </a:p>
          <a:p>
            <a:endParaRPr lang="en-IN" sz="2400" dirty="0">
              <a:solidFill>
                <a:schemeClr val="bg1"/>
              </a:solidFill>
            </a:endParaRPr>
          </a:p>
        </p:txBody>
      </p:sp>
    </p:spTree>
    <p:extLst>
      <p:ext uri="{BB962C8B-B14F-4D97-AF65-F5344CB8AC3E}">
        <p14:creationId xmlns:p14="http://schemas.microsoft.com/office/powerpoint/2010/main" val="3888595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9699">
                                            <p:txEl>
                                              <p:pRg st="0" end="0"/>
                                            </p:txEl>
                                          </p:spTgt>
                                        </p:tgtEl>
                                        <p:attrNameLst>
                                          <p:attrName>style.visibility</p:attrName>
                                        </p:attrNameLst>
                                      </p:cBhvr>
                                      <p:to>
                                        <p:strVal val="visible"/>
                                      </p:to>
                                    </p:set>
                                    <p:anim calcmode="lin" valueType="num">
                                      <p:cBhvr additive="base">
                                        <p:cTn id="13" dur="500" fill="hold"/>
                                        <p:tgtEl>
                                          <p:spTgt spid="2969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969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Content Placeholder 2"/>
          <p:cNvSpPr>
            <a:spLocks noGrp="1"/>
          </p:cNvSpPr>
          <p:nvPr>
            <p:ph idx="1"/>
          </p:nvPr>
        </p:nvSpPr>
        <p:spPr>
          <a:xfrm>
            <a:off x="124208" y="1496559"/>
            <a:ext cx="8551480" cy="4428445"/>
          </a:xfrm>
        </p:spPr>
        <p:txBody>
          <a:bodyPr/>
          <a:lstStyle/>
          <a:p>
            <a:r>
              <a:rPr lang="en-IN" altLang="en-US" dirty="0"/>
              <a:t>(Allan, 2003)</a:t>
            </a:r>
          </a:p>
          <a:p>
            <a:pPr eaLnBrk="1" hangingPunct="1"/>
            <a:endParaRPr lang="en-IN" altLang="en-US" dirty="0" smtClean="0"/>
          </a:p>
        </p:txBody>
      </p:sp>
      <p:sp>
        <p:nvSpPr>
          <p:cNvPr id="4" name="Rectangle 3"/>
          <p:cNvSpPr/>
          <p:nvPr/>
        </p:nvSpPr>
        <p:spPr>
          <a:xfrm>
            <a:off x="395288" y="2565400"/>
            <a:ext cx="8280400" cy="403225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29701" name="TextBox 4"/>
          <p:cNvSpPr txBox="1">
            <a:spLocks noChangeArrowheads="1"/>
          </p:cNvSpPr>
          <p:nvPr/>
        </p:nvSpPr>
        <p:spPr bwMode="auto">
          <a:xfrm>
            <a:off x="468313" y="3068638"/>
            <a:ext cx="8207375"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ts val="600"/>
              </a:spcAft>
              <a:buFont typeface="Arial" pitchFamily="34" charset="0"/>
              <a:defRPr sz="2000" b="1">
                <a:solidFill>
                  <a:schemeClr val="tx1"/>
                </a:solidFill>
                <a:latin typeface="Arial" pitchFamily="34" charset="0"/>
              </a:defRPr>
            </a:lvl1pPr>
            <a:lvl2pPr marL="742950" indent="-285750" eaLnBrk="0" hangingPunct="0">
              <a:spcBef>
                <a:spcPct val="20000"/>
              </a:spcBef>
              <a:buClr>
                <a:schemeClr val="tx2"/>
              </a:buClr>
              <a:buFont typeface="Arial" pitchFamily="34" charset="0"/>
              <a:buChar char="•"/>
              <a:defRPr sz="2000">
                <a:solidFill>
                  <a:schemeClr val="tx1"/>
                </a:solidFill>
                <a:latin typeface="Arial" pitchFamily="34" charset="0"/>
              </a:defRPr>
            </a:lvl2pPr>
            <a:lvl3pPr marL="1143000" indent="-228600" eaLnBrk="0" hangingPunct="0">
              <a:spcBef>
                <a:spcPct val="20000"/>
              </a:spcBef>
              <a:buClr>
                <a:schemeClr val="tx2"/>
              </a:buClr>
              <a:buFont typeface="Arial" pitchFamily="34" charset="0"/>
              <a:buChar char="•"/>
              <a:defRPr>
                <a:solidFill>
                  <a:schemeClr val="tx1"/>
                </a:solidFill>
                <a:latin typeface="Arial" pitchFamily="34" charset="0"/>
              </a:defRPr>
            </a:lvl3pPr>
            <a:lvl4pPr marL="1600200" indent="-228600" eaLnBrk="0" hangingPunct="0">
              <a:spcBef>
                <a:spcPct val="20000"/>
              </a:spcBef>
              <a:buClr>
                <a:schemeClr val="tx2"/>
              </a:buClr>
              <a:buFont typeface="Arial" pitchFamily="34" charset="0"/>
              <a:buChar char="•"/>
              <a:defRPr>
                <a:solidFill>
                  <a:schemeClr val="tx1"/>
                </a:solidFill>
                <a:latin typeface="Arial" pitchFamily="34" charset="0"/>
              </a:defRPr>
            </a:lvl4pPr>
            <a:lvl5pPr marL="2057400" indent="-228600" eaLnBrk="0" hangingPunct="0">
              <a:spcBef>
                <a:spcPct val="20000"/>
              </a:spcBef>
              <a:buClr>
                <a:schemeClr val="tx2"/>
              </a:buClr>
              <a:buFont typeface="Arial" pitchFamily="34" charset="0"/>
              <a:buChar char="•"/>
              <a:defRPr>
                <a:solidFill>
                  <a:schemeClr val="tx1"/>
                </a:solidFill>
                <a:latin typeface="Arial" pitchFamily="34" charset="0"/>
              </a:defRPr>
            </a:lvl5pPr>
            <a:lvl6pPr marL="25146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defRPr>
            </a:lvl6pPr>
            <a:lvl7pPr marL="29718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defRPr>
            </a:lvl7pPr>
            <a:lvl8pPr marL="34290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defRPr>
            </a:lvl8pPr>
            <a:lvl9pPr marL="38862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defRPr>
            </a:lvl9pPr>
          </a:lstStyle>
          <a:p>
            <a:pPr eaLnBrk="1" hangingPunct="1">
              <a:spcBef>
                <a:spcPct val="0"/>
              </a:spcBef>
              <a:spcAft>
                <a:spcPct val="0"/>
              </a:spcAft>
              <a:buFontTx/>
              <a:buNone/>
            </a:pPr>
            <a:r>
              <a:rPr lang="en-IN" altLang="en-US" sz="2400" b="0" dirty="0">
                <a:solidFill>
                  <a:schemeClr val="bg1"/>
                </a:solidFill>
                <a:latin typeface="+mn-lt"/>
              </a:rPr>
              <a:t>Awareness					Ethnocentrism</a:t>
            </a:r>
          </a:p>
          <a:p>
            <a:pPr eaLnBrk="1" hangingPunct="1">
              <a:spcBef>
                <a:spcPct val="0"/>
              </a:spcBef>
              <a:spcAft>
                <a:spcPct val="0"/>
              </a:spcAft>
              <a:buFontTx/>
              <a:buNone/>
            </a:pPr>
            <a:endParaRPr lang="en-IN" altLang="en-US" sz="2400" b="0" dirty="0">
              <a:solidFill>
                <a:schemeClr val="bg1"/>
              </a:solidFill>
              <a:latin typeface="+mn-lt"/>
            </a:endParaRPr>
          </a:p>
          <a:p>
            <a:pPr eaLnBrk="1" hangingPunct="1">
              <a:spcBef>
                <a:spcPct val="0"/>
              </a:spcBef>
              <a:spcAft>
                <a:spcPct val="0"/>
              </a:spcAft>
              <a:buFontTx/>
              <a:buNone/>
            </a:pPr>
            <a:r>
              <a:rPr lang="en-IN" altLang="en-US" sz="2400" b="0" dirty="0">
                <a:solidFill>
                  <a:schemeClr val="bg1"/>
                </a:solidFill>
                <a:latin typeface="+mn-lt"/>
              </a:rPr>
              <a:t>Understanding					Adaptation</a:t>
            </a:r>
          </a:p>
          <a:p>
            <a:pPr eaLnBrk="1" hangingPunct="1">
              <a:spcBef>
                <a:spcPct val="0"/>
              </a:spcBef>
              <a:spcAft>
                <a:spcPct val="0"/>
              </a:spcAft>
              <a:buFontTx/>
              <a:buNone/>
            </a:pPr>
            <a:endParaRPr lang="en-IN" altLang="en-US" sz="2400" b="0" dirty="0">
              <a:solidFill>
                <a:schemeClr val="bg1"/>
              </a:solidFill>
              <a:latin typeface="+mn-lt"/>
            </a:endParaRPr>
          </a:p>
          <a:p>
            <a:pPr eaLnBrk="1" hangingPunct="1">
              <a:spcBef>
                <a:spcPct val="0"/>
              </a:spcBef>
              <a:spcAft>
                <a:spcPct val="0"/>
              </a:spcAft>
              <a:buFontTx/>
              <a:buNone/>
            </a:pPr>
            <a:r>
              <a:rPr lang="en-IN" altLang="en-US" sz="2400" b="0" dirty="0">
                <a:solidFill>
                  <a:schemeClr val="bg1"/>
                </a:solidFill>
                <a:latin typeface="+mn-lt"/>
              </a:rPr>
              <a:t>Acceptance and Respect			Assimilation</a:t>
            </a:r>
          </a:p>
          <a:p>
            <a:pPr eaLnBrk="1" hangingPunct="1">
              <a:spcBef>
                <a:spcPct val="0"/>
              </a:spcBef>
              <a:spcAft>
                <a:spcPct val="0"/>
              </a:spcAft>
              <a:buFontTx/>
              <a:buNone/>
            </a:pPr>
            <a:endParaRPr lang="en-IN" altLang="en-US" sz="2400" b="0" dirty="0">
              <a:solidFill>
                <a:schemeClr val="bg1"/>
              </a:solidFill>
              <a:latin typeface="+mn-lt"/>
            </a:endParaRPr>
          </a:p>
          <a:p>
            <a:pPr eaLnBrk="1" hangingPunct="1">
              <a:spcBef>
                <a:spcPct val="0"/>
              </a:spcBef>
              <a:spcAft>
                <a:spcPct val="0"/>
              </a:spcAft>
              <a:buFontTx/>
              <a:buNone/>
            </a:pPr>
            <a:r>
              <a:rPr lang="en-IN" altLang="en-US" sz="2400" b="0" dirty="0">
                <a:solidFill>
                  <a:schemeClr val="bg1"/>
                </a:solidFill>
                <a:latin typeface="+mn-lt"/>
              </a:rPr>
              <a:t>Appreciation and Valuing			Multiculturalism</a:t>
            </a:r>
          </a:p>
        </p:txBody>
      </p:sp>
      <p:sp>
        <p:nvSpPr>
          <p:cNvPr id="6" name="Right Arrow 5"/>
          <p:cNvSpPr/>
          <p:nvPr/>
        </p:nvSpPr>
        <p:spPr>
          <a:xfrm>
            <a:off x="4584700" y="3219450"/>
            <a:ext cx="936625" cy="188913"/>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8" name="Right Arrow 7"/>
          <p:cNvSpPr/>
          <p:nvPr/>
        </p:nvSpPr>
        <p:spPr>
          <a:xfrm>
            <a:off x="4572000" y="3959225"/>
            <a:ext cx="936625" cy="190500"/>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9" name="Right Arrow 8"/>
          <p:cNvSpPr/>
          <p:nvPr/>
        </p:nvSpPr>
        <p:spPr>
          <a:xfrm>
            <a:off x="4572000" y="4679950"/>
            <a:ext cx="936625" cy="188913"/>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10" name="Right Arrow 9"/>
          <p:cNvSpPr/>
          <p:nvPr/>
        </p:nvSpPr>
        <p:spPr>
          <a:xfrm>
            <a:off x="4572000" y="5472113"/>
            <a:ext cx="936625" cy="188912"/>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11" name="Right Arrow 10"/>
          <p:cNvSpPr/>
          <p:nvPr/>
        </p:nvSpPr>
        <p:spPr>
          <a:xfrm rot="5400000">
            <a:off x="1072356" y="3615532"/>
            <a:ext cx="420687" cy="190500"/>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12" name="Right Arrow 11"/>
          <p:cNvSpPr/>
          <p:nvPr/>
        </p:nvSpPr>
        <p:spPr>
          <a:xfrm rot="5400000">
            <a:off x="1073150" y="4348163"/>
            <a:ext cx="419100" cy="190500"/>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13" name="Right Arrow 12"/>
          <p:cNvSpPr/>
          <p:nvPr/>
        </p:nvSpPr>
        <p:spPr>
          <a:xfrm rot="5400000">
            <a:off x="1072356" y="5068094"/>
            <a:ext cx="420688" cy="190500"/>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14" name="Title 1"/>
          <p:cNvSpPr>
            <a:spLocks noGrp="1"/>
          </p:cNvSpPr>
          <p:nvPr>
            <p:ph type="title"/>
          </p:nvPr>
        </p:nvSpPr>
        <p:spPr>
          <a:xfrm>
            <a:off x="0" y="6458"/>
            <a:ext cx="9144000" cy="1365142"/>
          </a:xfrm>
          <a:solidFill>
            <a:srgbClr val="00B050"/>
          </a:solidFill>
        </p:spPr>
        <p:txBody>
          <a:bodyPr>
            <a:normAutofit/>
          </a:bodyPr>
          <a:lstStyle/>
          <a:p>
            <a:pPr algn="ctr"/>
            <a:r>
              <a:rPr lang="en-IN" altLang="en-US" dirty="0"/>
              <a:t>An intercultural learning continuum</a:t>
            </a:r>
            <a:endParaRPr lang="en-US" dirty="0"/>
          </a:p>
        </p:txBody>
      </p:sp>
    </p:spTree>
    <p:extLst>
      <p:ext uri="{BB962C8B-B14F-4D97-AF65-F5344CB8AC3E}">
        <p14:creationId xmlns:p14="http://schemas.microsoft.com/office/powerpoint/2010/main" val="22718812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Content Placeholder 2"/>
          <p:cNvSpPr>
            <a:spLocks noGrp="1"/>
          </p:cNvSpPr>
          <p:nvPr>
            <p:ph idx="1"/>
          </p:nvPr>
        </p:nvSpPr>
        <p:spPr>
          <a:xfrm>
            <a:off x="609600" y="2286000"/>
            <a:ext cx="8066088" cy="3639004"/>
          </a:xfrm>
        </p:spPr>
        <p:txBody>
          <a:bodyPr/>
          <a:lstStyle/>
          <a:p>
            <a:pPr marL="0" indent="0" eaLnBrk="1" hangingPunct="1">
              <a:buNone/>
            </a:pPr>
            <a:r>
              <a:rPr lang="en-IN" altLang="en-US" sz="2400" b="1" i="1" dirty="0" smtClean="0"/>
              <a:t>“The state in which one has mastered the knowledge and developed the skills necessary to feel comfortable and communicate effectively: with people of any culture encountered; and in any situation involving a group of diverse cultural backgrounds…..The multicultural person is one who has learned how to learn cultures</a:t>
            </a:r>
            <a:r>
              <a:rPr lang="en-IN" altLang="en-US" sz="2400" b="1" dirty="0" smtClean="0"/>
              <a:t>.”</a:t>
            </a:r>
            <a:r>
              <a:rPr lang="en-IN" altLang="en-US" sz="1800" b="1" dirty="0" smtClean="0"/>
              <a:t>(</a:t>
            </a:r>
            <a:r>
              <a:rPr lang="en-IN" altLang="en-US" sz="1800" b="1" dirty="0" err="1" smtClean="0"/>
              <a:t>Hoopes</a:t>
            </a:r>
            <a:r>
              <a:rPr lang="en-IN" altLang="en-US" sz="1800" b="1" dirty="0" smtClean="0"/>
              <a:t>, 1979:21)</a:t>
            </a:r>
          </a:p>
        </p:txBody>
      </p:sp>
      <p:sp>
        <p:nvSpPr>
          <p:cNvPr id="14" name="Title 1"/>
          <p:cNvSpPr>
            <a:spLocks noGrp="1"/>
          </p:cNvSpPr>
          <p:nvPr>
            <p:ph type="title"/>
          </p:nvPr>
        </p:nvSpPr>
        <p:spPr>
          <a:xfrm>
            <a:off x="0" y="6458"/>
            <a:ext cx="9144000" cy="1365142"/>
          </a:xfrm>
          <a:solidFill>
            <a:srgbClr val="00B050"/>
          </a:solidFill>
        </p:spPr>
        <p:txBody>
          <a:bodyPr>
            <a:normAutofit/>
          </a:bodyPr>
          <a:lstStyle/>
          <a:p>
            <a:pPr algn="ctr"/>
            <a:r>
              <a:rPr lang="en-IN" altLang="en-US" dirty="0" smtClean="0"/>
              <a:t>Multiculturalism</a:t>
            </a:r>
            <a:endParaRPr lang="en-US" dirty="0"/>
          </a:p>
        </p:txBody>
      </p:sp>
    </p:spTree>
    <p:extLst>
      <p:ext uri="{BB962C8B-B14F-4D97-AF65-F5344CB8AC3E}">
        <p14:creationId xmlns:p14="http://schemas.microsoft.com/office/powerpoint/2010/main" val="3601443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5593" y="1453662"/>
            <a:ext cx="8551480" cy="685800"/>
          </a:xfrm>
        </p:spPr>
        <p:txBody>
          <a:bodyPr>
            <a:normAutofit/>
          </a:bodyPr>
          <a:lstStyle/>
          <a:p>
            <a:r>
              <a:rPr lang="en-IN" altLang="en-US" sz="2400" b="1" i="1" dirty="0"/>
              <a:t>Peer </a:t>
            </a:r>
            <a:r>
              <a:rPr lang="en-IN" altLang="en-US" sz="2400" b="1" i="1" dirty="0" smtClean="0"/>
              <a:t>support</a:t>
            </a:r>
          </a:p>
          <a:p>
            <a:pPr marL="0" indent="0">
              <a:buNone/>
            </a:pPr>
            <a:endParaRPr lang="en-US" sz="2400" b="1" i="1" dirty="0"/>
          </a:p>
        </p:txBody>
      </p:sp>
      <p:sp>
        <p:nvSpPr>
          <p:cNvPr id="4" name="Title 1"/>
          <p:cNvSpPr txBox="1">
            <a:spLocks/>
          </p:cNvSpPr>
          <p:nvPr/>
        </p:nvSpPr>
        <p:spPr>
          <a:xfrm>
            <a:off x="0" y="6458"/>
            <a:ext cx="9144000" cy="1365142"/>
          </a:xfrm>
          <a:prstGeom prst="rect">
            <a:avLst/>
          </a:prstGeom>
          <a:solidFill>
            <a:srgbClr val="00B050"/>
          </a:solidFill>
        </p:spPr>
        <p:txBody>
          <a:bodyPr vert="horz" lIns="91440" tIns="45720" rIns="91440" bIns="45720" rtlCol="0" anchor="ctr">
            <a:normAutofit/>
          </a:bodyPr>
          <a:lstStyle>
            <a:lvl1pPr algn="l" defTabSz="914400" rtl="0" eaLnBrk="1" latinLnBrk="0" hangingPunct="1">
              <a:spcBef>
                <a:spcPct val="0"/>
              </a:spcBef>
              <a:buNone/>
              <a:defRPr sz="3600" kern="1200">
                <a:solidFill>
                  <a:srgbClr val="FFFF00"/>
                </a:solidFill>
                <a:latin typeface="+mj-lt"/>
                <a:ea typeface="+mj-ea"/>
                <a:cs typeface="+mj-cs"/>
              </a:defRPr>
            </a:lvl1pPr>
          </a:lstStyle>
          <a:p>
            <a:pPr algn="ctr"/>
            <a:r>
              <a:rPr lang="en-US" dirty="0" smtClean="0"/>
              <a:t>Key Actions towards intercultural learning</a:t>
            </a:r>
            <a:endParaRPr lang="en-US" dirty="0"/>
          </a:p>
        </p:txBody>
      </p:sp>
      <p:sp>
        <p:nvSpPr>
          <p:cNvPr id="2" name="TextBox 1"/>
          <p:cNvSpPr txBox="1"/>
          <p:nvPr/>
        </p:nvSpPr>
        <p:spPr>
          <a:xfrm>
            <a:off x="276285" y="1914490"/>
            <a:ext cx="2533707" cy="461665"/>
          </a:xfrm>
          <a:prstGeom prst="rect">
            <a:avLst/>
          </a:prstGeom>
          <a:noFill/>
        </p:spPr>
        <p:txBody>
          <a:bodyPr wrap="none" rtlCol="0">
            <a:spAutoFit/>
          </a:bodyPr>
          <a:lstStyle/>
          <a:p>
            <a:pPr marL="285750" indent="-285750">
              <a:buFont typeface="Arial" panose="020B0604020202020204" pitchFamily="34" charset="0"/>
              <a:buChar char="•"/>
            </a:pPr>
            <a:r>
              <a:rPr lang="en-IN" altLang="en-US" sz="2400" b="1" i="1" dirty="0">
                <a:solidFill>
                  <a:schemeClr val="bg1"/>
                </a:solidFill>
              </a:rPr>
              <a:t>Teacher </a:t>
            </a:r>
            <a:r>
              <a:rPr lang="en-IN" altLang="en-US" sz="2400" b="1" i="1" dirty="0" smtClean="0">
                <a:solidFill>
                  <a:schemeClr val="bg1"/>
                </a:solidFill>
              </a:rPr>
              <a:t>support</a:t>
            </a:r>
            <a:endParaRPr lang="en-IN" altLang="en-US" sz="2400" b="1" i="1" dirty="0">
              <a:solidFill>
                <a:schemeClr val="bg1"/>
              </a:solidFill>
            </a:endParaRPr>
          </a:p>
        </p:txBody>
      </p:sp>
      <p:sp>
        <p:nvSpPr>
          <p:cNvPr id="5" name="TextBox 4"/>
          <p:cNvSpPr txBox="1"/>
          <p:nvPr/>
        </p:nvSpPr>
        <p:spPr>
          <a:xfrm>
            <a:off x="276284" y="2514600"/>
            <a:ext cx="3634456" cy="1200329"/>
          </a:xfrm>
          <a:prstGeom prst="rect">
            <a:avLst/>
          </a:prstGeom>
          <a:noFill/>
        </p:spPr>
        <p:txBody>
          <a:bodyPr wrap="none" rtlCol="0">
            <a:spAutoFit/>
          </a:bodyPr>
          <a:lstStyle/>
          <a:p>
            <a:pPr marL="285750" indent="-285750">
              <a:buFont typeface="Arial" panose="020B0604020202020204" pitchFamily="34" charset="0"/>
              <a:buChar char="•"/>
            </a:pPr>
            <a:r>
              <a:rPr lang="en-IN" altLang="en-US" sz="2400" b="1" i="1" dirty="0">
                <a:solidFill>
                  <a:schemeClr val="bg1"/>
                </a:solidFill>
              </a:rPr>
              <a:t>Effective ESL programme</a:t>
            </a:r>
          </a:p>
          <a:p>
            <a:pPr marL="285750" indent="-285750">
              <a:buFont typeface="Arial" panose="020B0604020202020204" pitchFamily="34" charset="0"/>
              <a:buChar char="•"/>
            </a:pPr>
            <a:endParaRPr lang="en-IN" sz="2400" b="1" i="1" dirty="0">
              <a:solidFill>
                <a:schemeClr val="bg1"/>
              </a:solidFill>
            </a:endParaRPr>
          </a:p>
          <a:p>
            <a:pPr marL="285750" indent="-285750">
              <a:buFont typeface="Arial" panose="020B0604020202020204" pitchFamily="34" charset="0"/>
              <a:buChar char="•"/>
            </a:pPr>
            <a:endParaRPr lang="en-IN" sz="2400" b="1" i="1" dirty="0">
              <a:solidFill>
                <a:schemeClr val="bg1"/>
              </a:solidFill>
            </a:endParaRPr>
          </a:p>
        </p:txBody>
      </p:sp>
      <p:sp>
        <p:nvSpPr>
          <p:cNvPr id="6" name="TextBox 5"/>
          <p:cNvSpPr txBox="1"/>
          <p:nvPr/>
        </p:nvSpPr>
        <p:spPr>
          <a:xfrm>
            <a:off x="321024" y="3114764"/>
            <a:ext cx="3509807" cy="461665"/>
          </a:xfrm>
          <a:prstGeom prst="rect">
            <a:avLst/>
          </a:prstGeom>
          <a:noFill/>
        </p:spPr>
        <p:txBody>
          <a:bodyPr wrap="none" rtlCol="0">
            <a:spAutoFit/>
          </a:bodyPr>
          <a:lstStyle/>
          <a:p>
            <a:pPr marL="285750" indent="-285750">
              <a:buFont typeface="Arial" panose="020B0604020202020204" pitchFamily="34" charset="0"/>
              <a:buChar char="•"/>
            </a:pPr>
            <a:r>
              <a:rPr lang="en-IN" altLang="en-US" sz="2400" b="1" i="1" dirty="0">
                <a:solidFill>
                  <a:schemeClr val="bg1"/>
                </a:solidFill>
              </a:rPr>
              <a:t>Own language </a:t>
            </a:r>
            <a:r>
              <a:rPr lang="en-IN" altLang="en-US" sz="2400" b="1" i="1" dirty="0" smtClean="0">
                <a:solidFill>
                  <a:schemeClr val="bg1"/>
                </a:solidFill>
              </a:rPr>
              <a:t>teaching</a:t>
            </a:r>
            <a:endParaRPr lang="en-IN" altLang="en-US" sz="2400" b="1" i="1" dirty="0">
              <a:solidFill>
                <a:schemeClr val="bg1"/>
              </a:solidFill>
            </a:endParaRPr>
          </a:p>
        </p:txBody>
      </p:sp>
      <p:sp>
        <p:nvSpPr>
          <p:cNvPr id="7" name="TextBox 6"/>
          <p:cNvSpPr txBox="1"/>
          <p:nvPr/>
        </p:nvSpPr>
        <p:spPr>
          <a:xfrm>
            <a:off x="4800600" y="5334000"/>
            <a:ext cx="45719" cy="369332"/>
          </a:xfrm>
          <a:prstGeom prst="rect">
            <a:avLst/>
          </a:prstGeom>
          <a:noFill/>
        </p:spPr>
        <p:txBody>
          <a:bodyPr wrap="square" rtlCol="0">
            <a:spAutoFit/>
          </a:bodyPr>
          <a:lstStyle/>
          <a:p>
            <a:endParaRPr lang="en-IN" dirty="0"/>
          </a:p>
        </p:txBody>
      </p:sp>
      <p:sp>
        <p:nvSpPr>
          <p:cNvPr id="8" name="TextBox 7"/>
          <p:cNvSpPr txBox="1"/>
          <p:nvPr/>
        </p:nvSpPr>
        <p:spPr>
          <a:xfrm>
            <a:off x="321024" y="3710969"/>
            <a:ext cx="3072316" cy="1200329"/>
          </a:xfrm>
          <a:prstGeom prst="rect">
            <a:avLst/>
          </a:prstGeom>
          <a:noFill/>
        </p:spPr>
        <p:txBody>
          <a:bodyPr wrap="none" rtlCol="0">
            <a:spAutoFit/>
          </a:bodyPr>
          <a:lstStyle/>
          <a:p>
            <a:pPr marL="342900" indent="-342900">
              <a:buFont typeface="Arial" panose="020B0604020202020204" pitchFamily="34" charset="0"/>
              <a:buChar char="•"/>
            </a:pPr>
            <a:r>
              <a:rPr lang="en-IN" altLang="en-US" sz="2400" b="1" i="1" dirty="0">
                <a:solidFill>
                  <a:schemeClr val="bg1"/>
                </a:solidFill>
              </a:rPr>
              <a:t>Cultural affirmation</a:t>
            </a:r>
          </a:p>
          <a:p>
            <a:endParaRPr lang="en-IN" sz="2400" b="1" i="1" dirty="0">
              <a:solidFill>
                <a:schemeClr val="bg1"/>
              </a:solidFill>
            </a:endParaRPr>
          </a:p>
          <a:p>
            <a:endParaRPr lang="en-IN" sz="2400" b="1" i="1" dirty="0">
              <a:solidFill>
                <a:schemeClr val="bg1"/>
              </a:solidFill>
            </a:endParaRPr>
          </a:p>
        </p:txBody>
      </p:sp>
      <p:sp>
        <p:nvSpPr>
          <p:cNvPr id="9" name="TextBox 8"/>
          <p:cNvSpPr txBox="1"/>
          <p:nvPr/>
        </p:nvSpPr>
        <p:spPr>
          <a:xfrm>
            <a:off x="321024" y="4293548"/>
            <a:ext cx="3213700" cy="830997"/>
          </a:xfrm>
          <a:prstGeom prst="rect">
            <a:avLst/>
          </a:prstGeom>
          <a:noFill/>
        </p:spPr>
        <p:txBody>
          <a:bodyPr wrap="none" rtlCol="0">
            <a:spAutoFit/>
          </a:bodyPr>
          <a:lstStyle/>
          <a:p>
            <a:pPr marL="342900" indent="-342900">
              <a:buFont typeface="Arial" panose="020B0604020202020204" pitchFamily="34" charset="0"/>
              <a:buChar char="•"/>
            </a:pPr>
            <a:r>
              <a:rPr lang="en-IN" altLang="en-US" sz="2400" b="1" i="1" dirty="0">
                <a:solidFill>
                  <a:schemeClr val="bg1"/>
                </a:solidFill>
              </a:rPr>
              <a:t>Induction procedures</a:t>
            </a:r>
          </a:p>
          <a:p>
            <a:pPr marL="342900" indent="-342900">
              <a:buFont typeface="Arial" panose="020B0604020202020204" pitchFamily="34" charset="0"/>
              <a:buChar char="•"/>
            </a:pPr>
            <a:endParaRPr lang="en-IN" sz="2400" dirty="0"/>
          </a:p>
        </p:txBody>
      </p:sp>
      <p:sp>
        <p:nvSpPr>
          <p:cNvPr id="10" name="TextBox 9"/>
          <p:cNvSpPr txBox="1"/>
          <p:nvPr/>
        </p:nvSpPr>
        <p:spPr>
          <a:xfrm>
            <a:off x="321024" y="4840002"/>
            <a:ext cx="2489784" cy="830997"/>
          </a:xfrm>
          <a:prstGeom prst="rect">
            <a:avLst/>
          </a:prstGeom>
          <a:noFill/>
        </p:spPr>
        <p:txBody>
          <a:bodyPr wrap="none" rtlCol="0">
            <a:spAutoFit/>
          </a:bodyPr>
          <a:lstStyle/>
          <a:p>
            <a:pPr marL="342900" indent="-342900">
              <a:buFont typeface="Arial" panose="020B0604020202020204" pitchFamily="34" charset="0"/>
              <a:buChar char="•"/>
            </a:pPr>
            <a:r>
              <a:rPr lang="en-IN" altLang="en-US" sz="2400" b="1" i="1" dirty="0">
                <a:solidFill>
                  <a:schemeClr val="bg1"/>
                </a:solidFill>
              </a:rPr>
              <a:t>Social activities</a:t>
            </a:r>
          </a:p>
          <a:p>
            <a:endParaRPr lang="en-IN" sz="2400" dirty="0"/>
          </a:p>
        </p:txBody>
      </p:sp>
      <p:sp>
        <p:nvSpPr>
          <p:cNvPr id="11" name="TextBox 10"/>
          <p:cNvSpPr txBox="1"/>
          <p:nvPr/>
        </p:nvSpPr>
        <p:spPr>
          <a:xfrm>
            <a:off x="309097" y="5287833"/>
            <a:ext cx="4233595" cy="830997"/>
          </a:xfrm>
          <a:prstGeom prst="rect">
            <a:avLst/>
          </a:prstGeom>
          <a:noFill/>
        </p:spPr>
        <p:txBody>
          <a:bodyPr wrap="none" rtlCol="0">
            <a:spAutoFit/>
          </a:bodyPr>
          <a:lstStyle/>
          <a:p>
            <a:pPr marL="342900" indent="-342900">
              <a:buFont typeface="Arial" panose="020B0604020202020204" pitchFamily="34" charset="0"/>
              <a:buChar char="•"/>
            </a:pPr>
            <a:r>
              <a:rPr lang="en-IN" altLang="en-US" sz="2400" b="1" i="1" dirty="0">
                <a:solidFill>
                  <a:schemeClr val="bg1"/>
                </a:solidFill>
              </a:rPr>
              <a:t>Intercultural teacher training</a:t>
            </a:r>
          </a:p>
          <a:p>
            <a:endParaRPr lang="en-IN" sz="2400" dirty="0"/>
          </a:p>
        </p:txBody>
      </p:sp>
      <p:sp>
        <p:nvSpPr>
          <p:cNvPr id="12" name="TextBox 11"/>
          <p:cNvSpPr txBox="1"/>
          <p:nvPr/>
        </p:nvSpPr>
        <p:spPr>
          <a:xfrm>
            <a:off x="276284" y="5728339"/>
            <a:ext cx="5670142" cy="830997"/>
          </a:xfrm>
          <a:prstGeom prst="rect">
            <a:avLst/>
          </a:prstGeom>
          <a:noFill/>
        </p:spPr>
        <p:txBody>
          <a:bodyPr wrap="none" rtlCol="0">
            <a:spAutoFit/>
          </a:bodyPr>
          <a:lstStyle/>
          <a:p>
            <a:pPr marL="342900" indent="-342900">
              <a:buFont typeface="Arial" panose="020B0604020202020204" pitchFamily="34" charset="0"/>
              <a:buChar char="•"/>
            </a:pPr>
            <a:r>
              <a:rPr lang="en-IN" altLang="en-US" sz="2400" b="1" i="1" dirty="0">
                <a:solidFill>
                  <a:schemeClr val="bg1"/>
                </a:solidFill>
              </a:rPr>
              <a:t>Intercultural education in the curriculum</a:t>
            </a:r>
          </a:p>
          <a:p>
            <a:pPr marL="342900" indent="-342900">
              <a:buFont typeface="Arial" panose="020B0604020202020204" pitchFamily="34" charset="0"/>
              <a:buChar char="•"/>
            </a:pPr>
            <a:endParaRPr lang="en-IN" sz="2400" dirty="0"/>
          </a:p>
        </p:txBody>
      </p:sp>
    </p:spTree>
    <p:extLst>
      <p:ext uri="{BB962C8B-B14F-4D97-AF65-F5344CB8AC3E}">
        <p14:creationId xmlns:p14="http://schemas.microsoft.com/office/powerpoint/2010/main" val="3375036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ppt_x"/>
                                          </p:val>
                                        </p:tav>
                                        <p:tav tm="100000">
                                          <p:val>
                                            <p:strVal val="#ppt_x"/>
                                          </p:val>
                                        </p:tav>
                                      </p:tavLst>
                                    </p:anim>
                                    <p:anim calcmode="lin" valueType="num">
                                      <p:cBhvr additive="base">
                                        <p:cTn id="5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P spid="5" grpId="0"/>
      <p:bldP spid="6" grpId="0"/>
      <p:bldP spid="8" grpId="0"/>
      <p:bldP spid="9" grpId="0"/>
      <p:bldP spid="10" grpId="0"/>
      <p:bldP spid="11"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C:\Users\G0432SB\Desktop\S\Sis\school-Copy-150x1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3422" y="3118338"/>
            <a:ext cx="3844978" cy="3655970"/>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0" y="1219200"/>
            <a:ext cx="9144000" cy="723900"/>
          </a:xfrm>
          <a:solidFill>
            <a:srgbClr val="00B050"/>
          </a:solidFill>
        </p:spPr>
        <p:txBody>
          <a:bodyPr>
            <a:normAutofit/>
          </a:bodyPr>
          <a:lstStyle/>
          <a:p>
            <a:pPr algn="ctr"/>
            <a:r>
              <a:rPr lang="en-US" sz="3200" dirty="0" smtClean="0">
                <a:solidFill>
                  <a:srgbClr val="FFFF00"/>
                </a:solidFill>
              </a:rPr>
              <a:t>Your thoughts………</a:t>
            </a:r>
            <a:endParaRPr lang="en-US" sz="3200" dirty="0">
              <a:solidFill>
                <a:srgbClr val="FFFF00"/>
              </a:solidFill>
            </a:endParaRPr>
          </a:p>
        </p:txBody>
      </p:sp>
    </p:spTree>
    <p:extLst>
      <p:ext uri="{BB962C8B-B14F-4D97-AF65-F5344CB8AC3E}">
        <p14:creationId xmlns:p14="http://schemas.microsoft.com/office/powerpoint/2010/main" val="13772495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half" idx="2"/>
          </p:nvPr>
        </p:nvSpPr>
        <p:spPr/>
        <p:txBody>
          <a:bodyPr>
            <a:normAutofit/>
          </a:bodyPr>
          <a:lstStyle/>
          <a:p>
            <a:pPr>
              <a:defRPr/>
            </a:pPr>
            <a:endParaRPr lang="en-IN" dirty="0"/>
          </a:p>
          <a:p>
            <a:pPr lvl="1">
              <a:defRPr/>
            </a:pPr>
            <a:endParaRPr lang="en-IN" dirty="0"/>
          </a:p>
          <a:p>
            <a:pPr lvl="1">
              <a:defRPr/>
            </a:pPr>
            <a:endParaRPr lang="en-GB" altLang="en-US" dirty="0"/>
          </a:p>
          <a:p>
            <a:pPr marL="0" indent="0">
              <a:buNone/>
              <a:defRPr/>
            </a:pPr>
            <a:endParaRPr lang="en-GB" dirty="0"/>
          </a:p>
          <a:p>
            <a:pPr>
              <a:defRPr/>
            </a:pPr>
            <a:endParaRPr lang="en-GB" dirty="0"/>
          </a:p>
          <a:p>
            <a:pPr>
              <a:defRPr/>
            </a:pPr>
            <a:endParaRPr lang="en-IN" dirty="0"/>
          </a:p>
        </p:txBody>
      </p:sp>
      <p:sp>
        <p:nvSpPr>
          <p:cNvPr id="2" name="Title 1"/>
          <p:cNvSpPr>
            <a:spLocks noGrp="1"/>
          </p:cNvSpPr>
          <p:nvPr>
            <p:ph type="title"/>
          </p:nvPr>
        </p:nvSpPr>
        <p:spPr>
          <a:xfrm>
            <a:off x="-228600" y="1219200"/>
            <a:ext cx="9372600" cy="5867400"/>
          </a:xfrm>
        </p:spPr>
        <p:txBody>
          <a:bodyPr>
            <a:normAutofit fontScale="90000"/>
          </a:bodyPr>
          <a:lstStyle/>
          <a:p>
            <a:pPr marL="285750" indent="-285750"/>
            <a:r>
              <a:rPr lang="en-GB" altLang="en-US" dirty="0" smtClean="0"/>
              <a:t>	</a:t>
            </a:r>
            <a:br>
              <a:rPr lang="en-GB" altLang="en-US" dirty="0" smtClean="0"/>
            </a:br>
            <a:r>
              <a:rPr lang="en-GB" altLang="en-US" dirty="0"/>
              <a:t/>
            </a:r>
            <a:br>
              <a:rPr lang="en-GB" altLang="en-US" dirty="0"/>
            </a:br>
            <a:r>
              <a:rPr lang="en-GB" altLang="en-US" sz="1800" b="0" dirty="0" smtClean="0">
                <a:solidFill>
                  <a:schemeClr val="bg1"/>
                </a:solidFill>
              </a:rPr>
              <a:t>Allan, M.J. (2002) Cultural Borderlands: a case study of cultural dissonance in an international school. Journal of  Research in International education 1(1): 63-90</a:t>
            </a:r>
            <a:br>
              <a:rPr lang="en-GB" altLang="en-US" sz="1800" b="0" dirty="0" smtClean="0">
                <a:solidFill>
                  <a:schemeClr val="bg1"/>
                </a:solidFill>
              </a:rPr>
            </a:br>
            <a:r>
              <a:rPr lang="en-GB" altLang="en-US" sz="1800" b="0" dirty="0">
                <a:solidFill>
                  <a:schemeClr val="bg1"/>
                </a:solidFill>
              </a:rPr>
              <a:t/>
            </a:r>
            <a:br>
              <a:rPr lang="en-GB" altLang="en-US" sz="1800" b="0" dirty="0">
                <a:solidFill>
                  <a:schemeClr val="bg1"/>
                </a:solidFill>
              </a:rPr>
            </a:br>
            <a:r>
              <a:rPr lang="en-GB" altLang="en-US" sz="1800" b="0" dirty="0" smtClean="0">
                <a:solidFill>
                  <a:schemeClr val="bg1"/>
                </a:solidFill>
              </a:rPr>
              <a:t>Allan, M. J. (2003) Frontier crossings; Cultural Dissonance, Intercultural learning and the Multicultural Personality. Journal of Research in International Education 2 (1): 83-109</a:t>
            </a:r>
            <a:br>
              <a:rPr lang="en-GB" altLang="en-US" sz="1800" b="0" dirty="0" smtClean="0">
                <a:solidFill>
                  <a:schemeClr val="bg1"/>
                </a:solidFill>
              </a:rPr>
            </a:br>
            <a:r>
              <a:rPr lang="en-GB" altLang="en-US" sz="1800" b="0" dirty="0">
                <a:solidFill>
                  <a:schemeClr val="bg1"/>
                </a:solidFill>
              </a:rPr>
              <a:t/>
            </a:r>
            <a:br>
              <a:rPr lang="en-GB" altLang="en-US" sz="1800" b="0" dirty="0">
                <a:solidFill>
                  <a:schemeClr val="bg1"/>
                </a:solidFill>
              </a:rPr>
            </a:br>
            <a:r>
              <a:rPr lang="en-GB" altLang="en-US" sz="1800" b="0" dirty="0" smtClean="0">
                <a:solidFill>
                  <a:schemeClr val="bg1"/>
                </a:solidFill>
              </a:rPr>
              <a:t>Berry </a:t>
            </a:r>
            <a:r>
              <a:rPr lang="en-GB" altLang="en-US" sz="1800" b="0" dirty="0">
                <a:solidFill>
                  <a:schemeClr val="bg1"/>
                </a:solidFill>
              </a:rPr>
              <a:t>J W, </a:t>
            </a:r>
            <a:r>
              <a:rPr lang="en-GB" altLang="en-US" sz="1800" b="0" dirty="0" err="1">
                <a:solidFill>
                  <a:schemeClr val="bg1"/>
                </a:solidFill>
              </a:rPr>
              <a:t>Poortinga</a:t>
            </a:r>
            <a:r>
              <a:rPr lang="en-GB" altLang="en-US" sz="1800" b="0" dirty="0">
                <a:solidFill>
                  <a:schemeClr val="bg1"/>
                </a:solidFill>
              </a:rPr>
              <a:t> Y H, </a:t>
            </a:r>
            <a:r>
              <a:rPr lang="en-GB" altLang="en-US" sz="1800" b="0" dirty="0" err="1">
                <a:solidFill>
                  <a:schemeClr val="bg1"/>
                </a:solidFill>
              </a:rPr>
              <a:t>Segall</a:t>
            </a:r>
            <a:r>
              <a:rPr lang="en-GB" altLang="en-US" sz="1800" b="0" dirty="0">
                <a:solidFill>
                  <a:schemeClr val="bg1"/>
                </a:solidFill>
              </a:rPr>
              <a:t> M H and </a:t>
            </a:r>
            <a:r>
              <a:rPr lang="en-GB" altLang="en-US" sz="1800" b="0" dirty="0" err="1">
                <a:solidFill>
                  <a:schemeClr val="bg1"/>
                </a:solidFill>
              </a:rPr>
              <a:t>Dasen</a:t>
            </a:r>
            <a:r>
              <a:rPr lang="en-GB" altLang="en-US" sz="1800" b="0" dirty="0">
                <a:solidFill>
                  <a:schemeClr val="bg1"/>
                </a:solidFill>
              </a:rPr>
              <a:t> P R (1992) </a:t>
            </a:r>
            <a:r>
              <a:rPr lang="en-GB" altLang="en-US" sz="1800" b="0" i="1" dirty="0">
                <a:solidFill>
                  <a:schemeClr val="bg1"/>
                </a:solidFill>
              </a:rPr>
              <a:t>Cross-cultural Psychology: Research and Applications</a:t>
            </a:r>
            <a:r>
              <a:rPr lang="en-GB" altLang="en-US" sz="1800" b="0" dirty="0">
                <a:solidFill>
                  <a:schemeClr val="bg1"/>
                </a:solidFill>
              </a:rPr>
              <a:t>, Cambridge University Press .</a:t>
            </a:r>
            <a:br>
              <a:rPr lang="en-GB" altLang="en-US" sz="1800" b="0" dirty="0">
                <a:solidFill>
                  <a:schemeClr val="bg1"/>
                </a:solidFill>
              </a:rPr>
            </a:br>
            <a:r>
              <a:rPr lang="en-GB" altLang="en-US" sz="1800" b="0" dirty="0" smtClean="0">
                <a:solidFill>
                  <a:schemeClr val="bg1"/>
                </a:solidFill>
              </a:rPr>
              <a:t/>
            </a:r>
            <a:br>
              <a:rPr lang="en-GB" altLang="en-US" sz="1800" b="0" dirty="0" smtClean="0">
                <a:solidFill>
                  <a:schemeClr val="bg1"/>
                </a:solidFill>
              </a:rPr>
            </a:br>
            <a:r>
              <a:rPr lang="en-GB" altLang="en-US" sz="1800" b="0" dirty="0" smtClean="0">
                <a:solidFill>
                  <a:schemeClr val="bg1"/>
                </a:solidFill>
              </a:rPr>
              <a:t>Burr, V. (1995) An Introduction to social Constructionism. London: Routledge.</a:t>
            </a:r>
            <a:br>
              <a:rPr lang="en-GB" altLang="en-US" sz="1800" b="0" dirty="0" smtClean="0">
                <a:solidFill>
                  <a:schemeClr val="bg1"/>
                </a:solidFill>
              </a:rPr>
            </a:br>
            <a:r>
              <a:rPr lang="en-GB" altLang="en-US" sz="1800" b="0" dirty="0" smtClean="0">
                <a:solidFill>
                  <a:schemeClr val="bg1"/>
                </a:solidFill>
              </a:rPr>
              <a:t/>
            </a:r>
            <a:br>
              <a:rPr lang="en-GB" altLang="en-US" sz="1800" b="0" dirty="0" smtClean="0">
                <a:solidFill>
                  <a:schemeClr val="bg1"/>
                </a:solidFill>
              </a:rPr>
            </a:br>
            <a:r>
              <a:rPr lang="en-GB" altLang="en-US" sz="1800" b="0" dirty="0" err="1" smtClean="0">
                <a:solidFill>
                  <a:schemeClr val="bg1"/>
                </a:solidFill>
              </a:rPr>
              <a:t>DeCapua</a:t>
            </a:r>
            <a:r>
              <a:rPr lang="en-GB" altLang="en-US" sz="1800" b="0" dirty="0" smtClean="0">
                <a:solidFill>
                  <a:schemeClr val="bg1"/>
                </a:solidFill>
              </a:rPr>
              <a:t>, A and </a:t>
            </a:r>
            <a:r>
              <a:rPr lang="en-GB" altLang="en-US" sz="1800" b="0" dirty="0" err="1" smtClean="0">
                <a:solidFill>
                  <a:schemeClr val="bg1"/>
                </a:solidFill>
              </a:rPr>
              <a:t>Wintergerst</a:t>
            </a:r>
            <a:r>
              <a:rPr lang="en-GB" altLang="en-US" sz="1800" b="0" dirty="0" smtClean="0">
                <a:solidFill>
                  <a:schemeClr val="bg1"/>
                </a:solidFill>
              </a:rPr>
              <a:t>, A. (2010) Crossing cultures in the language Classroom. The university of Michigan Press.</a:t>
            </a:r>
            <a:br>
              <a:rPr lang="en-GB" altLang="en-US" sz="1800" b="0" dirty="0" smtClean="0">
                <a:solidFill>
                  <a:schemeClr val="bg1"/>
                </a:solidFill>
              </a:rPr>
            </a:br>
            <a:r>
              <a:rPr lang="en-GB" altLang="en-US" sz="1800" b="0" dirty="0" smtClean="0">
                <a:solidFill>
                  <a:schemeClr val="bg1"/>
                </a:solidFill>
              </a:rPr>
              <a:t/>
            </a:r>
            <a:br>
              <a:rPr lang="en-GB" altLang="en-US" sz="1800" b="0" dirty="0" smtClean="0">
                <a:solidFill>
                  <a:schemeClr val="bg1"/>
                </a:solidFill>
              </a:rPr>
            </a:br>
            <a:r>
              <a:rPr lang="en-GB" altLang="en-US" sz="1800" b="0" dirty="0" err="1" smtClean="0">
                <a:solidFill>
                  <a:schemeClr val="bg1"/>
                </a:solidFill>
              </a:rPr>
              <a:t>Fennes</a:t>
            </a:r>
            <a:r>
              <a:rPr lang="en-GB" altLang="en-US" sz="1800" b="0" dirty="0" smtClean="0">
                <a:solidFill>
                  <a:schemeClr val="bg1"/>
                </a:solidFill>
              </a:rPr>
              <a:t>, H. and </a:t>
            </a:r>
            <a:r>
              <a:rPr lang="en-GB" altLang="en-US" sz="1800" b="0" dirty="0" err="1" smtClean="0">
                <a:solidFill>
                  <a:schemeClr val="bg1"/>
                </a:solidFill>
              </a:rPr>
              <a:t>Hapgood</a:t>
            </a:r>
            <a:r>
              <a:rPr lang="en-GB" altLang="en-US" sz="1800" b="0" dirty="0" smtClean="0">
                <a:solidFill>
                  <a:schemeClr val="bg1"/>
                </a:solidFill>
              </a:rPr>
              <a:t>, K. (1997) Intercultural learning in the classroom. London; </a:t>
            </a:r>
            <a:r>
              <a:rPr lang="en-GB" altLang="en-US" sz="1800" b="0" dirty="0" err="1" smtClean="0">
                <a:solidFill>
                  <a:schemeClr val="bg1"/>
                </a:solidFill>
              </a:rPr>
              <a:t>Casselle</a:t>
            </a:r>
            <a:r>
              <a:rPr lang="en-GB" altLang="en-US" sz="1800" b="0" dirty="0" smtClean="0">
                <a:solidFill>
                  <a:schemeClr val="bg1"/>
                </a:solidFill>
              </a:rPr>
              <a:t>.</a:t>
            </a:r>
            <a:br>
              <a:rPr lang="en-GB" altLang="en-US" sz="1800" b="0" dirty="0" smtClean="0">
                <a:solidFill>
                  <a:schemeClr val="bg1"/>
                </a:solidFill>
              </a:rPr>
            </a:br>
            <a:r>
              <a:rPr lang="en-GB" altLang="en-US" sz="1800" b="0" dirty="0" smtClean="0">
                <a:solidFill>
                  <a:schemeClr val="bg1"/>
                </a:solidFill>
              </a:rPr>
              <a:t/>
            </a:r>
            <a:br>
              <a:rPr lang="en-GB" altLang="en-US" sz="1800" b="0" dirty="0" smtClean="0">
                <a:solidFill>
                  <a:schemeClr val="bg1"/>
                </a:solidFill>
              </a:rPr>
            </a:br>
            <a:r>
              <a:rPr lang="en-GB" altLang="en-US" sz="1800" b="0" dirty="0" err="1" smtClean="0">
                <a:solidFill>
                  <a:schemeClr val="bg1"/>
                </a:solidFill>
              </a:rPr>
              <a:t>Goffmann</a:t>
            </a:r>
            <a:r>
              <a:rPr lang="en-GB" altLang="en-US" sz="1800" b="0" dirty="0" smtClean="0">
                <a:solidFill>
                  <a:schemeClr val="bg1"/>
                </a:solidFill>
              </a:rPr>
              <a:t>, E. (1967) Interaction Rituals: Essays on face-to-face behaviour. New York: Pantheon Books.</a:t>
            </a:r>
            <a:br>
              <a:rPr lang="en-GB" altLang="en-US" sz="1800" b="0" dirty="0" smtClean="0">
                <a:solidFill>
                  <a:schemeClr val="bg1"/>
                </a:solidFill>
              </a:rPr>
            </a:br>
            <a:r>
              <a:rPr lang="en-GB" altLang="en-US" sz="1800" b="0" dirty="0" smtClean="0">
                <a:solidFill>
                  <a:schemeClr val="bg1"/>
                </a:solidFill>
              </a:rPr>
              <a:t/>
            </a:r>
            <a:br>
              <a:rPr lang="en-GB" altLang="en-US" sz="1800" b="0" dirty="0" smtClean="0">
                <a:solidFill>
                  <a:schemeClr val="bg1"/>
                </a:solidFill>
              </a:rPr>
            </a:br>
            <a:r>
              <a:rPr lang="en-GB" altLang="en-US" sz="1800" b="0" dirty="0">
                <a:solidFill>
                  <a:schemeClr val="bg1"/>
                </a:solidFill>
              </a:rPr>
              <a:t>Hofstede G (1994) </a:t>
            </a:r>
            <a:r>
              <a:rPr lang="en-GB" altLang="en-US" sz="1800" b="0" i="1" dirty="0">
                <a:solidFill>
                  <a:schemeClr val="bg1"/>
                </a:solidFill>
              </a:rPr>
              <a:t>Cultures and Organisations</a:t>
            </a:r>
            <a:r>
              <a:rPr lang="en-GB" altLang="en-US" sz="1800" b="0" dirty="0">
                <a:solidFill>
                  <a:schemeClr val="bg1"/>
                </a:solidFill>
              </a:rPr>
              <a:t>, McGraw Hill</a:t>
            </a:r>
            <a:br>
              <a:rPr lang="en-GB" altLang="en-US" sz="1800" b="0" dirty="0">
                <a:solidFill>
                  <a:schemeClr val="bg1"/>
                </a:solidFill>
              </a:rPr>
            </a:br>
            <a:r>
              <a:rPr lang="en-GB" altLang="en-US" sz="1800" b="0" dirty="0" smtClean="0">
                <a:solidFill>
                  <a:schemeClr val="bg1"/>
                </a:solidFill>
              </a:rPr>
              <a:t/>
            </a:r>
            <a:br>
              <a:rPr lang="en-GB" altLang="en-US" sz="1800" b="0" dirty="0" smtClean="0">
                <a:solidFill>
                  <a:schemeClr val="bg1"/>
                </a:solidFill>
              </a:rPr>
            </a:br>
            <a:r>
              <a:rPr lang="en-GB" altLang="en-US" sz="1800" b="0" dirty="0" smtClean="0">
                <a:solidFill>
                  <a:schemeClr val="bg1"/>
                </a:solidFill>
              </a:rPr>
              <a:t>Pearce </a:t>
            </a:r>
            <a:r>
              <a:rPr lang="en-GB" altLang="en-US" sz="1800" b="0" dirty="0">
                <a:solidFill>
                  <a:schemeClr val="bg1"/>
                </a:solidFill>
              </a:rPr>
              <a:t>R (1998) </a:t>
            </a:r>
            <a:r>
              <a:rPr lang="en-GB" altLang="en-US" sz="1800" b="0" i="1" dirty="0">
                <a:solidFill>
                  <a:schemeClr val="bg1"/>
                </a:solidFill>
              </a:rPr>
              <a:t>Developing Cultural Identity in an International School Environment</a:t>
            </a:r>
            <a:r>
              <a:rPr lang="en-GB" altLang="en-US" sz="1800" b="0" dirty="0">
                <a:solidFill>
                  <a:schemeClr val="bg1"/>
                </a:solidFill>
              </a:rPr>
              <a:t> </a:t>
            </a:r>
            <a:r>
              <a:rPr lang="en-GB" altLang="en-US" sz="1800" b="0" dirty="0" smtClean="0">
                <a:solidFill>
                  <a:schemeClr val="bg1"/>
                </a:solidFill>
              </a:rPr>
              <a:t>in Hayden </a:t>
            </a:r>
            <a:r>
              <a:rPr lang="en-GB" altLang="en-US" sz="1800" b="0" dirty="0">
                <a:solidFill>
                  <a:schemeClr val="bg1"/>
                </a:solidFill>
              </a:rPr>
              <a:t>and Thompson </a:t>
            </a:r>
            <a:r>
              <a:rPr lang="en-GB" altLang="en-US" sz="1800" b="0" dirty="0" smtClean="0">
                <a:solidFill>
                  <a:schemeClr val="bg1"/>
                </a:solidFill>
              </a:rPr>
              <a:t>(</a:t>
            </a:r>
            <a:r>
              <a:rPr lang="en-GB" altLang="en-US" sz="1800" b="0" dirty="0" err="1" smtClean="0">
                <a:solidFill>
                  <a:schemeClr val="bg1"/>
                </a:solidFill>
              </a:rPr>
              <a:t>eds</a:t>
            </a:r>
            <a:r>
              <a:rPr lang="en-GB" altLang="en-US" sz="1800" b="0" dirty="0" smtClean="0">
                <a:solidFill>
                  <a:schemeClr val="bg1"/>
                </a:solidFill>
              </a:rPr>
              <a:t>) International Education: Principles and Practice, pp. 44-64. London: </a:t>
            </a:r>
            <a:r>
              <a:rPr lang="en-GB" altLang="en-US" sz="1800" b="0" dirty="0" err="1" smtClean="0">
                <a:solidFill>
                  <a:schemeClr val="bg1"/>
                </a:solidFill>
              </a:rPr>
              <a:t>Kogan</a:t>
            </a:r>
            <a:r>
              <a:rPr lang="en-GB" altLang="en-US" sz="1800" b="0" dirty="0" smtClean="0">
                <a:solidFill>
                  <a:schemeClr val="bg1"/>
                </a:solidFill>
              </a:rPr>
              <a:t> Page.</a:t>
            </a:r>
            <a:r>
              <a:rPr lang="en-GB" altLang="en-US" sz="1800" b="0" dirty="0">
                <a:solidFill>
                  <a:schemeClr val="bg1"/>
                </a:solidFill>
              </a:rPr>
              <a:t/>
            </a:r>
            <a:br>
              <a:rPr lang="en-GB" altLang="en-US" sz="1800" b="0" dirty="0">
                <a:solidFill>
                  <a:schemeClr val="bg1"/>
                </a:solidFill>
              </a:rPr>
            </a:br>
            <a:endParaRPr lang="en-IN" sz="1800" b="0" dirty="0">
              <a:solidFill>
                <a:schemeClr val="bg1"/>
              </a:solidFill>
            </a:endParaRPr>
          </a:p>
        </p:txBody>
      </p:sp>
    </p:spTree>
    <p:extLst>
      <p:ext uri="{BB962C8B-B14F-4D97-AF65-F5344CB8AC3E}">
        <p14:creationId xmlns:p14="http://schemas.microsoft.com/office/powerpoint/2010/main" val="31491303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458"/>
            <a:ext cx="9144000" cy="1365142"/>
          </a:xfrm>
          <a:solidFill>
            <a:srgbClr val="00B050"/>
          </a:solidFill>
        </p:spPr>
        <p:txBody>
          <a:bodyPr>
            <a:normAutofit/>
          </a:bodyPr>
          <a:lstStyle/>
          <a:p>
            <a:pPr algn="ctr"/>
            <a:r>
              <a:rPr lang="en-US" dirty="0"/>
              <a:t>S</a:t>
            </a:r>
            <a:r>
              <a:rPr lang="en-US" dirty="0" smtClean="0"/>
              <a:t>tructure</a:t>
            </a:r>
            <a:endParaRPr lang="en-US" dirty="0"/>
          </a:p>
        </p:txBody>
      </p:sp>
      <p:sp>
        <p:nvSpPr>
          <p:cNvPr id="3" name="Content Placeholder 2"/>
          <p:cNvSpPr>
            <a:spLocks noGrp="1"/>
          </p:cNvSpPr>
          <p:nvPr>
            <p:ph idx="1"/>
          </p:nvPr>
        </p:nvSpPr>
        <p:spPr>
          <a:xfrm>
            <a:off x="27122" y="1447800"/>
            <a:ext cx="9116878" cy="5410200"/>
          </a:xfrm>
        </p:spPr>
        <p:txBody>
          <a:bodyPr>
            <a:normAutofit/>
          </a:bodyPr>
          <a:lstStyle/>
          <a:p>
            <a:pPr>
              <a:defRPr/>
            </a:pPr>
            <a:r>
              <a:rPr lang="en-IN" dirty="0"/>
              <a:t>What is culture?</a:t>
            </a:r>
          </a:p>
          <a:p>
            <a:pPr lvl="1">
              <a:defRPr/>
            </a:pPr>
            <a:r>
              <a:rPr lang="en-IN" dirty="0"/>
              <a:t>Concepts </a:t>
            </a:r>
          </a:p>
          <a:p>
            <a:pPr lvl="1">
              <a:defRPr/>
            </a:pPr>
            <a:r>
              <a:rPr lang="en-GB" altLang="en-US" dirty="0" smtClean="0"/>
              <a:t>Distinctions</a:t>
            </a:r>
            <a:endParaRPr lang="en-GB" altLang="en-US" dirty="0"/>
          </a:p>
          <a:p>
            <a:pPr>
              <a:defRPr/>
            </a:pPr>
            <a:endParaRPr lang="en-GB" dirty="0" smtClean="0"/>
          </a:p>
          <a:p>
            <a:pPr>
              <a:defRPr/>
            </a:pPr>
            <a:r>
              <a:rPr lang="en-GB" dirty="0"/>
              <a:t>C</a:t>
            </a:r>
            <a:r>
              <a:rPr lang="en-GB" dirty="0" smtClean="0"/>
              <a:t>ultural dissonance with 2 key features</a:t>
            </a:r>
          </a:p>
          <a:p>
            <a:pPr>
              <a:defRPr/>
            </a:pPr>
            <a:endParaRPr lang="en-GB" dirty="0"/>
          </a:p>
          <a:p>
            <a:pPr>
              <a:defRPr/>
            </a:pPr>
            <a:r>
              <a:rPr lang="en-IN" dirty="0"/>
              <a:t>I</a:t>
            </a:r>
            <a:r>
              <a:rPr lang="en-IN" dirty="0" smtClean="0"/>
              <a:t>ssues, responsibility </a:t>
            </a:r>
            <a:r>
              <a:rPr lang="en-IN" dirty="0"/>
              <a:t>&amp; actions </a:t>
            </a:r>
          </a:p>
          <a:p>
            <a:pPr>
              <a:defRPr/>
            </a:pPr>
            <a:endParaRPr lang="en-IN" dirty="0" smtClean="0"/>
          </a:p>
          <a:p>
            <a:pPr>
              <a:defRPr/>
            </a:pPr>
            <a:r>
              <a:rPr lang="en-IN" dirty="0" smtClean="0"/>
              <a:t>Open Discussion </a:t>
            </a:r>
            <a:endParaRPr lang="en-IN" dirty="0"/>
          </a:p>
        </p:txBody>
      </p:sp>
    </p:spTree>
    <p:extLst>
      <p:ext uri="{BB962C8B-B14F-4D97-AF65-F5344CB8AC3E}">
        <p14:creationId xmlns:p14="http://schemas.microsoft.com/office/powerpoint/2010/main" val="338477076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half" idx="2"/>
          </p:nvPr>
        </p:nvSpPr>
        <p:spPr/>
        <p:txBody>
          <a:bodyPr>
            <a:normAutofit/>
          </a:bodyPr>
          <a:lstStyle/>
          <a:p>
            <a:pPr>
              <a:defRPr/>
            </a:pPr>
            <a:endParaRPr lang="en-IN" dirty="0"/>
          </a:p>
          <a:p>
            <a:pPr lvl="1">
              <a:defRPr/>
            </a:pPr>
            <a:endParaRPr lang="en-IN" dirty="0"/>
          </a:p>
          <a:p>
            <a:pPr lvl="1">
              <a:defRPr/>
            </a:pPr>
            <a:endParaRPr lang="en-GB" altLang="en-US" dirty="0"/>
          </a:p>
          <a:p>
            <a:pPr marL="0" indent="0">
              <a:buNone/>
              <a:defRPr/>
            </a:pPr>
            <a:endParaRPr lang="en-GB" dirty="0"/>
          </a:p>
          <a:p>
            <a:pPr>
              <a:defRPr/>
            </a:pPr>
            <a:endParaRPr lang="en-GB" dirty="0"/>
          </a:p>
          <a:p>
            <a:pPr>
              <a:defRPr/>
            </a:pPr>
            <a:endParaRPr lang="en-IN" dirty="0"/>
          </a:p>
        </p:txBody>
      </p:sp>
      <p:sp>
        <p:nvSpPr>
          <p:cNvPr id="9" name="Title 1"/>
          <p:cNvSpPr>
            <a:spLocks noGrp="1"/>
          </p:cNvSpPr>
          <p:nvPr>
            <p:ph type="title"/>
          </p:nvPr>
        </p:nvSpPr>
        <p:spPr>
          <a:xfrm>
            <a:off x="0" y="1600200"/>
            <a:ext cx="9144000" cy="1981200"/>
          </a:xfrm>
          <a:noFill/>
        </p:spPr>
        <p:txBody>
          <a:bodyPr>
            <a:normAutofit/>
          </a:bodyPr>
          <a:lstStyle/>
          <a:p>
            <a:pPr algn="ctr"/>
            <a:r>
              <a:rPr lang="en-US" sz="7200" dirty="0" smtClean="0">
                <a:solidFill>
                  <a:srgbClr val="FFFF00"/>
                </a:solidFill>
              </a:rPr>
              <a:t>Thank you!</a:t>
            </a:r>
            <a:endParaRPr lang="en-US" sz="7200" dirty="0">
              <a:solidFill>
                <a:srgbClr val="FFFF00"/>
              </a:solidFill>
            </a:endParaRPr>
          </a:p>
        </p:txBody>
      </p:sp>
      <p:sp>
        <p:nvSpPr>
          <p:cNvPr id="13" name="TextBox 12"/>
          <p:cNvSpPr txBox="1"/>
          <p:nvPr/>
        </p:nvSpPr>
        <p:spPr>
          <a:xfrm>
            <a:off x="2057400" y="4572000"/>
            <a:ext cx="4800600" cy="400110"/>
          </a:xfrm>
          <a:prstGeom prst="rect">
            <a:avLst/>
          </a:prstGeom>
          <a:noFill/>
          <a:ln w="12700">
            <a:solidFill>
              <a:srgbClr val="FFFF00"/>
            </a:solidFill>
          </a:ln>
        </p:spPr>
        <p:txBody>
          <a:bodyPr wrap="square" rtlCol="0">
            <a:spAutoFit/>
          </a:bodyPr>
          <a:lstStyle/>
          <a:p>
            <a:pPr algn="ctr"/>
            <a:r>
              <a:rPr lang="en-US" sz="2000" dirty="0" smtClean="0">
                <a:solidFill>
                  <a:schemeClr val="bg1"/>
                </a:solidFill>
              </a:rPr>
              <a:t>Contact: namrata@namratagoel.com</a:t>
            </a:r>
            <a:endParaRPr lang="en-US" sz="2000" dirty="0">
              <a:solidFill>
                <a:schemeClr val="bg1"/>
              </a:solidFill>
            </a:endParaRPr>
          </a:p>
        </p:txBody>
      </p:sp>
    </p:spTree>
    <p:extLst>
      <p:ext uri="{BB962C8B-B14F-4D97-AF65-F5344CB8AC3E}">
        <p14:creationId xmlns:p14="http://schemas.microsoft.com/office/powerpoint/2010/main" val="37696033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7454"/>
            <a:ext cx="9144000" cy="1334146"/>
          </a:xfrm>
        </p:spPr>
        <p:txBody>
          <a:bodyPr>
            <a:normAutofit/>
          </a:bodyPr>
          <a:lstStyle/>
          <a:p>
            <a:pPr algn="ctr"/>
            <a:r>
              <a:rPr lang="en-US" dirty="0"/>
              <a:t> </a:t>
            </a:r>
            <a:r>
              <a:rPr lang="en-US" dirty="0" smtClean="0"/>
              <a:t>Definitions and concept of Culture</a:t>
            </a:r>
            <a:endParaRPr lang="en-US" dirty="0"/>
          </a:p>
        </p:txBody>
      </p:sp>
      <p:sp>
        <p:nvSpPr>
          <p:cNvPr id="3" name="Rectangle 2"/>
          <p:cNvSpPr/>
          <p:nvPr/>
        </p:nvSpPr>
        <p:spPr>
          <a:xfrm>
            <a:off x="381000" y="2971800"/>
            <a:ext cx="8513762" cy="2354491"/>
          </a:xfrm>
          <a:prstGeom prst="rect">
            <a:avLst/>
          </a:prstGeom>
        </p:spPr>
        <p:txBody>
          <a:bodyPr wrap="square">
            <a:spAutoFit/>
          </a:bodyPr>
          <a:lstStyle/>
          <a:p>
            <a:pPr marL="342900" indent="-342900">
              <a:spcAft>
                <a:spcPts val="600"/>
              </a:spcAft>
              <a:buFont typeface="Arial" panose="020B0604020202020204" pitchFamily="34" charset="0"/>
              <a:buChar char="•"/>
              <a:defRPr/>
            </a:pPr>
            <a:r>
              <a:rPr lang="en-GB" altLang="en-US" sz="2400" b="1" i="1" dirty="0">
                <a:solidFill>
                  <a:schemeClr val="bg1"/>
                </a:solidFill>
              </a:rPr>
              <a:t>“the shared way of life of a group of people“ </a:t>
            </a:r>
            <a:r>
              <a:rPr lang="en-GB" altLang="en-US" b="1" i="1" dirty="0">
                <a:solidFill>
                  <a:schemeClr val="bg1"/>
                </a:solidFill>
              </a:rPr>
              <a:t>(Pearce, 1998) </a:t>
            </a:r>
          </a:p>
          <a:p>
            <a:pPr marL="342900" indent="-342900">
              <a:spcAft>
                <a:spcPts val="600"/>
              </a:spcAft>
              <a:buFont typeface="Arial" panose="020B0604020202020204" pitchFamily="34" charset="0"/>
              <a:buChar char="•"/>
              <a:defRPr/>
            </a:pPr>
            <a:endParaRPr lang="en-GB" altLang="en-US" b="1" i="1" dirty="0" smtClean="0">
              <a:solidFill>
                <a:schemeClr val="bg1"/>
              </a:solidFill>
            </a:endParaRPr>
          </a:p>
          <a:p>
            <a:pPr marL="342900" indent="-342900">
              <a:spcAft>
                <a:spcPts val="600"/>
              </a:spcAft>
              <a:buFont typeface="Arial" panose="020B0604020202020204" pitchFamily="34" charset="0"/>
              <a:buChar char="•"/>
              <a:defRPr/>
            </a:pPr>
            <a:r>
              <a:rPr lang="en-GB" altLang="en-US" sz="2400" b="1" i="1" dirty="0" smtClean="0">
                <a:solidFill>
                  <a:schemeClr val="bg1"/>
                </a:solidFill>
              </a:rPr>
              <a:t>“</a:t>
            </a:r>
            <a:r>
              <a:rPr lang="en-GB" altLang="en-US" sz="2400" b="1" i="1" dirty="0">
                <a:solidFill>
                  <a:schemeClr val="bg1"/>
                </a:solidFill>
              </a:rPr>
              <a:t>individuals from a given cultural </a:t>
            </a:r>
            <a:r>
              <a:rPr lang="en-GB" altLang="en-US" sz="2400" b="1" i="1" dirty="0">
                <a:solidFill>
                  <a:srgbClr val="FFFF00"/>
                </a:solidFill>
              </a:rPr>
              <a:t>group </a:t>
            </a:r>
            <a:r>
              <a:rPr lang="en-GB" altLang="en-US" sz="2400" b="1" i="1" dirty="0">
                <a:solidFill>
                  <a:schemeClr val="bg1"/>
                </a:solidFill>
              </a:rPr>
              <a:t>develop </a:t>
            </a:r>
            <a:r>
              <a:rPr lang="en-GB" altLang="en-US" sz="2400" b="1" i="1" dirty="0">
                <a:solidFill>
                  <a:srgbClr val="FFFF00"/>
                </a:solidFill>
              </a:rPr>
              <a:t>behaviour patterns</a:t>
            </a:r>
            <a:r>
              <a:rPr lang="en-GB" altLang="en-US" sz="2400" b="1" i="1" dirty="0">
                <a:solidFill>
                  <a:schemeClr val="bg1"/>
                </a:solidFill>
              </a:rPr>
              <a:t> and subjective cultures that are </a:t>
            </a:r>
            <a:r>
              <a:rPr lang="en-GB" altLang="en-US" sz="2400" b="1" i="1" dirty="0">
                <a:solidFill>
                  <a:srgbClr val="FFFF00"/>
                </a:solidFill>
              </a:rPr>
              <a:t>functional </a:t>
            </a:r>
            <a:r>
              <a:rPr lang="en-GB" altLang="en-US" sz="2400" b="1" i="1" dirty="0">
                <a:solidFill>
                  <a:schemeClr val="bg1"/>
                </a:solidFill>
              </a:rPr>
              <a:t>for their </a:t>
            </a:r>
            <a:r>
              <a:rPr lang="en-GB" altLang="en-US" sz="2400" b="1" i="1" dirty="0">
                <a:solidFill>
                  <a:srgbClr val="FFFF00"/>
                </a:solidFill>
              </a:rPr>
              <a:t>particular environment</a:t>
            </a:r>
            <a:r>
              <a:rPr lang="en-GB" altLang="en-US" sz="2400" b="1" i="1" dirty="0">
                <a:solidFill>
                  <a:schemeClr val="bg1"/>
                </a:solidFill>
              </a:rPr>
              <a:t>” </a:t>
            </a:r>
            <a:r>
              <a:rPr lang="en-GB" altLang="en-US" b="1" i="1" dirty="0">
                <a:solidFill>
                  <a:schemeClr val="bg1"/>
                </a:solidFill>
              </a:rPr>
              <a:t>(Albert and </a:t>
            </a:r>
            <a:r>
              <a:rPr lang="en-GB" altLang="en-US" b="1" i="1" dirty="0" err="1">
                <a:solidFill>
                  <a:schemeClr val="bg1"/>
                </a:solidFill>
              </a:rPr>
              <a:t>Triandis</a:t>
            </a:r>
            <a:r>
              <a:rPr lang="en-GB" altLang="en-US" b="1" i="1" dirty="0">
                <a:solidFill>
                  <a:schemeClr val="bg1"/>
                </a:solidFill>
              </a:rPr>
              <a:t>, 1994)</a:t>
            </a:r>
          </a:p>
          <a:p>
            <a:pPr marL="342900" indent="-342900">
              <a:spcAft>
                <a:spcPts val="600"/>
              </a:spcAft>
              <a:buFont typeface="Arial" panose="020B0604020202020204" pitchFamily="34" charset="0"/>
              <a:buChar char="•"/>
              <a:defRPr/>
            </a:pPr>
            <a:endParaRPr lang="en-GB" altLang="en-US" b="1" i="1" dirty="0" smtClean="0">
              <a:solidFill>
                <a:schemeClr val="bg1"/>
              </a:solidFill>
            </a:endParaRPr>
          </a:p>
        </p:txBody>
      </p:sp>
    </p:spTree>
    <p:extLst>
      <p:ext uri="{BB962C8B-B14F-4D97-AF65-F5344CB8AC3E}">
        <p14:creationId xmlns:p14="http://schemas.microsoft.com/office/powerpoint/2010/main" val="23393958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7454"/>
            <a:ext cx="9144000" cy="1334146"/>
          </a:xfrm>
        </p:spPr>
        <p:txBody>
          <a:bodyPr>
            <a:normAutofit/>
          </a:bodyPr>
          <a:lstStyle/>
          <a:p>
            <a:pPr algn="ctr"/>
            <a:r>
              <a:rPr lang="en-US" dirty="0"/>
              <a:t> </a:t>
            </a:r>
            <a:r>
              <a:rPr lang="en-US" dirty="0" smtClean="0"/>
              <a:t>Definitions and concept of Culture</a:t>
            </a:r>
            <a:endParaRPr lang="en-US" dirty="0"/>
          </a:p>
        </p:txBody>
      </p:sp>
      <p:sp>
        <p:nvSpPr>
          <p:cNvPr id="3" name="Rectangle 2"/>
          <p:cNvSpPr/>
          <p:nvPr/>
        </p:nvSpPr>
        <p:spPr>
          <a:xfrm>
            <a:off x="410308" y="2514600"/>
            <a:ext cx="8513762" cy="3154710"/>
          </a:xfrm>
          <a:prstGeom prst="rect">
            <a:avLst/>
          </a:prstGeom>
        </p:spPr>
        <p:txBody>
          <a:bodyPr wrap="square">
            <a:spAutoFit/>
          </a:bodyPr>
          <a:lstStyle/>
          <a:p>
            <a:pPr>
              <a:spcAft>
                <a:spcPts val="600"/>
              </a:spcAft>
              <a:defRPr/>
            </a:pPr>
            <a:endParaRPr lang="en-GB" altLang="en-US" b="1" i="1" dirty="0" smtClean="0">
              <a:solidFill>
                <a:schemeClr val="bg1"/>
              </a:solidFill>
            </a:endParaRPr>
          </a:p>
          <a:p>
            <a:pPr marL="342900" indent="-342900">
              <a:spcAft>
                <a:spcPts val="600"/>
              </a:spcAft>
              <a:buFont typeface="Arial" panose="020B0604020202020204" pitchFamily="34" charset="0"/>
              <a:buChar char="•"/>
              <a:defRPr/>
            </a:pPr>
            <a:r>
              <a:rPr lang="en-GB" altLang="en-US" sz="2400" b="1" i="1" dirty="0" smtClean="0">
                <a:solidFill>
                  <a:schemeClr val="bg1"/>
                </a:solidFill>
              </a:rPr>
              <a:t>“</a:t>
            </a:r>
            <a:r>
              <a:rPr lang="en-GB" altLang="en-US" sz="2400" b="1" i="1" dirty="0">
                <a:solidFill>
                  <a:schemeClr val="bg1"/>
                </a:solidFill>
              </a:rPr>
              <a:t>software of the mind” </a:t>
            </a:r>
            <a:r>
              <a:rPr lang="en-GB" altLang="en-US" b="1" i="1" dirty="0">
                <a:solidFill>
                  <a:schemeClr val="bg1"/>
                </a:solidFill>
              </a:rPr>
              <a:t>(Hofstede G, 1994) </a:t>
            </a:r>
            <a:r>
              <a:rPr lang="en-GB" altLang="en-US" b="1" i="1" dirty="0" smtClean="0">
                <a:solidFill>
                  <a:schemeClr val="bg1"/>
                </a:solidFill>
              </a:rPr>
              <a:t> </a:t>
            </a:r>
            <a:endParaRPr lang="en-GB" altLang="en-US" b="1" i="1" dirty="0">
              <a:solidFill>
                <a:schemeClr val="bg1"/>
              </a:solidFill>
            </a:endParaRPr>
          </a:p>
          <a:p>
            <a:pPr marL="342900" indent="-342900">
              <a:spcAft>
                <a:spcPts val="600"/>
              </a:spcAft>
              <a:buFont typeface="Arial" panose="020B0604020202020204" pitchFamily="34" charset="0"/>
              <a:buChar char="•"/>
              <a:defRPr/>
            </a:pPr>
            <a:endParaRPr lang="en-GB" altLang="en-US" sz="2400" b="1" i="1" dirty="0" smtClean="0">
              <a:solidFill>
                <a:schemeClr val="bg1"/>
              </a:solidFill>
            </a:endParaRPr>
          </a:p>
          <a:p>
            <a:pPr marL="342900" indent="-342900">
              <a:spcAft>
                <a:spcPts val="600"/>
              </a:spcAft>
              <a:buFont typeface="Arial" panose="020B0604020202020204" pitchFamily="34" charset="0"/>
              <a:buChar char="•"/>
              <a:defRPr/>
            </a:pPr>
            <a:r>
              <a:rPr lang="en-GB" altLang="en-US" sz="2400" b="1" i="1" dirty="0" smtClean="0">
                <a:solidFill>
                  <a:schemeClr val="bg1"/>
                </a:solidFill>
              </a:rPr>
              <a:t>“the collective programming of the mind which distinguishes the members of one group or category from another” </a:t>
            </a:r>
            <a:r>
              <a:rPr lang="en-GB" altLang="en-US" b="1" i="1" dirty="0" smtClean="0">
                <a:solidFill>
                  <a:schemeClr val="bg1"/>
                </a:solidFill>
              </a:rPr>
              <a:t>(Hofstede G, 1994) </a:t>
            </a:r>
          </a:p>
          <a:p>
            <a:pPr marL="342900" indent="-342900">
              <a:spcAft>
                <a:spcPts val="600"/>
              </a:spcAft>
              <a:buFont typeface="Arial" panose="020B0604020202020204" pitchFamily="34" charset="0"/>
              <a:buChar char="•"/>
              <a:defRPr/>
            </a:pPr>
            <a:endParaRPr lang="en-GB" altLang="en-US" b="1" i="1" dirty="0" smtClean="0">
              <a:solidFill>
                <a:schemeClr val="bg1"/>
              </a:solidFill>
            </a:endParaRPr>
          </a:p>
          <a:p>
            <a:pPr marL="342900" indent="-342900">
              <a:spcAft>
                <a:spcPts val="600"/>
              </a:spcAft>
              <a:buFont typeface="Arial" panose="020B0604020202020204" pitchFamily="34" charset="0"/>
              <a:buChar char="•"/>
              <a:defRPr/>
            </a:pPr>
            <a:r>
              <a:rPr lang="en-GB" sz="2400" b="1" i="1" dirty="0" smtClean="0">
                <a:solidFill>
                  <a:schemeClr val="bg1"/>
                </a:solidFill>
              </a:rPr>
              <a:t>……..  much </a:t>
            </a:r>
            <a:r>
              <a:rPr lang="en-GB" sz="2400" b="1" i="1" dirty="0">
                <a:solidFill>
                  <a:schemeClr val="bg1"/>
                </a:solidFill>
              </a:rPr>
              <a:t>of which has been </a:t>
            </a:r>
            <a:r>
              <a:rPr lang="en-GB" sz="2400" b="1" i="1" dirty="0" smtClean="0">
                <a:solidFill>
                  <a:schemeClr val="bg1"/>
                </a:solidFill>
              </a:rPr>
              <a:t>acquired in early childhood</a:t>
            </a:r>
            <a:r>
              <a:rPr lang="en-GB" altLang="en-US" sz="2400" b="1" i="1" dirty="0" smtClean="0">
                <a:solidFill>
                  <a:schemeClr val="bg1"/>
                </a:solidFill>
              </a:rPr>
              <a:t> </a:t>
            </a:r>
            <a:endParaRPr lang="en-GB" altLang="en-US" sz="2400" b="1" i="1" dirty="0">
              <a:solidFill>
                <a:schemeClr val="bg1"/>
              </a:solidFill>
            </a:endParaRPr>
          </a:p>
        </p:txBody>
      </p:sp>
    </p:spTree>
    <p:extLst>
      <p:ext uri="{BB962C8B-B14F-4D97-AF65-F5344CB8AC3E}">
        <p14:creationId xmlns:p14="http://schemas.microsoft.com/office/powerpoint/2010/main" val="6682416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80" y="6458"/>
            <a:ext cx="9177580" cy="1365142"/>
          </a:xfrm>
        </p:spPr>
        <p:txBody>
          <a:bodyPr>
            <a:normAutofit/>
          </a:bodyPr>
          <a:lstStyle/>
          <a:p>
            <a:pPr algn="ctr"/>
            <a:r>
              <a:rPr lang="en-GB" altLang="en-US" dirty="0" smtClean="0">
                <a:cs typeface="Arial" pitchFamily="34" charset="0"/>
              </a:rPr>
              <a:t>  Manifestations </a:t>
            </a:r>
            <a:r>
              <a:rPr lang="en-GB" altLang="en-US" dirty="0">
                <a:cs typeface="Arial" pitchFamily="34" charset="0"/>
              </a:rPr>
              <a:t>of </a:t>
            </a:r>
            <a:r>
              <a:rPr lang="en-GB" altLang="en-US" dirty="0" smtClean="0">
                <a:cs typeface="Arial" pitchFamily="34" charset="0"/>
              </a:rPr>
              <a:t>Culture</a:t>
            </a:r>
            <a:endParaRPr lang="en-US" dirty="0"/>
          </a:p>
        </p:txBody>
      </p:sp>
      <p:sp>
        <p:nvSpPr>
          <p:cNvPr id="12" name="Text Box 9"/>
          <p:cNvSpPr txBox="1">
            <a:spLocks noChangeArrowheads="1"/>
          </p:cNvSpPr>
          <p:nvPr/>
        </p:nvSpPr>
        <p:spPr bwMode="auto">
          <a:xfrm>
            <a:off x="6629400" y="5656394"/>
            <a:ext cx="2016125"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spcAft>
                <a:spcPts val="600"/>
              </a:spcAft>
              <a:buFont typeface="Arial" pitchFamily="34" charset="0"/>
              <a:defRPr sz="2000" b="1">
                <a:solidFill>
                  <a:schemeClr val="tx1"/>
                </a:solidFill>
                <a:latin typeface="Arial" pitchFamily="34" charset="0"/>
              </a:defRPr>
            </a:lvl1pPr>
            <a:lvl2pPr marL="742950" indent="-285750" eaLnBrk="0" hangingPunct="0">
              <a:spcBef>
                <a:spcPct val="20000"/>
              </a:spcBef>
              <a:buClr>
                <a:schemeClr val="tx2"/>
              </a:buClr>
              <a:buFont typeface="Arial" pitchFamily="34" charset="0"/>
              <a:buChar char="•"/>
              <a:defRPr sz="2000">
                <a:solidFill>
                  <a:schemeClr val="tx1"/>
                </a:solidFill>
                <a:latin typeface="Arial" pitchFamily="34" charset="0"/>
              </a:defRPr>
            </a:lvl2pPr>
            <a:lvl3pPr marL="1143000" indent="-228600" eaLnBrk="0" hangingPunct="0">
              <a:spcBef>
                <a:spcPct val="20000"/>
              </a:spcBef>
              <a:buClr>
                <a:schemeClr val="tx2"/>
              </a:buClr>
              <a:buFont typeface="Arial" pitchFamily="34" charset="0"/>
              <a:buChar char="•"/>
              <a:defRPr>
                <a:solidFill>
                  <a:schemeClr val="tx1"/>
                </a:solidFill>
                <a:latin typeface="Arial" pitchFamily="34" charset="0"/>
              </a:defRPr>
            </a:lvl3pPr>
            <a:lvl4pPr marL="1600200" indent="-228600" eaLnBrk="0" hangingPunct="0">
              <a:spcBef>
                <a:spcPct val="20000"/>
              </a:spcBef>
              <a:buClr>
                <a:schemeClr val="tx2"/>
              </a:buClr>
              <a:buFont typeface="Arial" pitchFamily="34" charset="0"/>
              <a:buChar char="•"/>
              <a:defRPr>
                <a:solidFill>
                  <a:schemeClr val="tx1"/>
                </a:solidFill>
                <a:latin typeface="Arial" pitchFamily="34" charset="0"/>
              </a:defRPr>
            </a:lvl4pPr>
            <a:lvl5pPr marL="2057400" indent="-228600" eaLnBrk="0" hangingPunct="0">
              <a:spcBef>
                <a:spcPct val="20000"/>
              </a:spcBef>
              <a:buClr>
                <a:schemeClr val="tx2"/>
              </a:buClr>
              <a:buFont typeface="Arial" pitchFamily="34" charset="0"/>
              <a:buChar char="•"/>
              <a:defRPr>
                <a:solidFill>
                  <a:schemeClr val="tx1"/>
                </a:solidFill>
                <a:latin typeface="Arial" pitchFamily="34" charset="0"/>
              </a:defRPr>
            </a:lvl5pPr>
            <a:lvl6pPr marL="25146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defRPr>
            </a:lvl6pPr>
            <a:lvl7pPr marL="29718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defRPr>
            </a:lvl7pPr>
            <a:lvl8pPr marL="34290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defRPr>
            </a:lvl8pPr>
            <a:lvl9pPr marL="38862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defRPr>
            </a:lvl9pPr>
          </a:lstStyle>
          <a:p>
            <a:pPr algn="ctr" eaLnBrk="1" hangingPunct="1">
              <a:spcBef>
                <a:spcPct val="50000"/>
              </a:spcBef>
              <a:spcAft>
                <a:spcPct val="0"/>
              </a:spcAft>
              <a:buFontTx/>
              <a:buNone/>
            </a:pPr>
            <a:r>
              <a:rPr lang="en-GB" altLang="en-US" sz="1800" b="0" dirty="0" smtClean="0">
                <a:solidFill>
                  <a:schemeClr val="bg1"/>
                </a:solidFill>
                <a:latin typeface="+mn-lt"/>
                <a:cs typeface="Arial" pitchFamily="34" charset="0"/>
              </a:rPr>
              <a:t>Onion Layered Approach</a:t>
            </a:r>
          </a:p>
          <a:p>
            <a:pPr algn="ctr" eaLnBrk="1" hangingPunct="1">
              <a:spcBef>
                <a:spcPct val="50000"/>
              </a:spcBef>
              <a:spcAft>
                <a:spcPct val="0"/>
              </a:spcAft>
              <a:buFontTx/>
              <a:buNone/>
            </a:pPr>
            <a:r>
              <a:rPr lang="en-GB" altLang="en-US" sz="1800" b="0" dirty="0" smtClean="0">
                <a:solidFill>
                  <a:schemeClr val="bg1"/>
                </a:solidFill>
                <a:latin typeface="+mn-lt"/>
                <a:cs typeface="Arial" pitchFamily="34" charset="0"/>
              </a:rPr>
              <a:t>(</a:t>
            </a:r>
            <a:r>
              <a:rPr lang="en-GB" altLang="en-US" sz="1800" b="0" dirty="0">
                <a:solidFill>
                  <a:schemeClr val="bg1"/>
                </a:solidFill>
                <a:latin typeface="+mn-lt"/>
                <a:cs typeface="Arial" pitchFamily="34" charset="0"/>
              </a:rPr>
              <a:t>Hofstede </a:t>
            </a:r>
            <a:r>
              <a:rPr lang="en-GB" altLang="en-US" sz="1800" b="0" dirty="0" smtClean="0">
                <a:solidFill>
                  <a:schemeClr val="bg1"/>
                </a:solidFill>
                <a:latin typeface="+mn-lt"/>
                <a:cs typeface="Arial" pitchFamily="34" charset="0"/>
              </a:rPr>
              <a:t>1991)</a:t>
            </a:r>
            <a:endParaRPr lang="en-GB" altLang="en-US" sz="1800" b="0" dirty="0">
              <a:solidFill>
                <a:schemeClr val="bg1"/>
              </a:solidFill>
              <a:latin typeface="+mn-lt"/>
              <a:cs typeface="Arial" pitchFamily="34" charset="0"/>
            </a:endParaRPr>
          </a:p>
        </p:txBody>
      </p:sp>
      <p:grpSp>
        <p:nvGrpSpPr>
          <p:cNvPr id="19" name="Group 18"/>
          <p:cNvGrpSpPr/>
          <p:nvPr/>
        </p:nvGrpSpPr>
        <p:grpSpPr>
          <a:xfrm>
            <a:off x="1828801" y="1734402"/>
            <a:ext cx="5333999" cy="4666398"/>
            <a:chOff x="1828801" y="1734402"/>
            <a:chExt cx="5333999" cy="4666398"/>
          </a:xfrm>
        </p:grpSpPr>
        <p:sp>
          <p:nvSpPr>
            <p:cNvPr id="5" name="AutoShape 2"/>
            <p:cNvSpPr>
              <a:spLocks noChangeArrowheads="1"/>
            </p:cNvSpPr>
            <p:nvPr/>
          </p:nvSpPr>
          <p:spPr bwMode="auto">
            <a:xfrm>
              <a:off x="3389077" y="3200400"/>
              <a:ext cx="2211623" cy="1878316"/>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noFill/>
            <a:ln w="2540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solidFill>
                  <a:schemeClr val="bg1"/>
                </a:solidFill>
              </a:endParaRPr>
            </a:p>
          </p:txBody>
        </p:sp>
        <p:grpSp>
          <p:nvGrpSpPr>
            <p:cNvPr id="3" name="Group 2"/>
            <p:cNvGrpSpPr/>
            <p:nvPr/>
          </p:nvGrpSpPr>
          <p:grpSpPr>
            <a:xfrm>
              <a:off x="1828801" y="1734402"/>
              <a:ext cx="5333999" cy="4666398"/>
              <a:chOff x="1828801" y="1734402"/>
              <a:chExt cx="5333999" cy="4666398"/>
            </a:xfrm>
          </p:grpSpPr>
          <p:sp>
            <p:nvSpPr>
              <p:cNvPr id="6" name="Text Box 4"/>
              <p:cNvSpPr txBox="1">
                <a:spLocks noChangeArrowheads="1"/>
              </p:cNvSpPr>
              <p:nvPr/>
            </p:nvSpPr>
            <p:spPr bwMode="auto">
              <a:xfrm>
                <a:off x="3880142" y="2018034"/>
                <a:ext cx="124420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spcAft>
                    <a:spcPts val="600"/>
                  </a:spcAft>
                  <a:buFont typeface="Arial" pitchFamily="34" charset="0"/>
                  <a:defRPr sz="2000" b="1">
                    <a:solidFill>
                      <a:schemeClr val="tx1"/>
                    </a:solidFill>
                    <a:latin typeface="Arial" pitchFamily="34" charset="0"/>
                  </a:defRPr>
                </a:lvl1pPr>
                <a:lvl2pPr marL="742950" indent="-285750" eaLnBrk="0" hangingPunct="0">
                  <a:spcBef>
                    <a:spcPct val="20000"/>
                  </a:spcBef>
                  <a:buClr>
                    <a:schemeClr val="tx2"/>
                  </a:buClr>
                  <a:buFont typeface="Arial" pitchFamily="34" charset="0"/>
                  <a:buChar char="•"/>
                  <a:defRPr sz="2000">
                    <a:solidFill>
                      <a:schemeClr val="tx1"/>
                    </a:solidFill>
                    <a:latin typeface="Arial" pitchFamily="34" charset="0"/>
                  </a:defRPr>
                </a:lvl2pPr>
                <a:lvl3pPr marL="1143000" indent="-228600" eaLnBrk="0" hangingPunct="0">
                  <a:spcBef>
                    <a:spcPct val="20000"/>
                  </a:spcBef>
                  <a:buClr>
                    <a:schemeClr val="tx2"/>
                  </a:buClr>
                  <a:buFont typeface="Arial" pitchFamily="34" charset="0"/>
                  <a:buChar char="•"/>
                  <a:defRPr>
                    <a:solidFill>
                      <a:schemeClr val="tx1"/>
                    </a:solidFill>
                    <a:latin typeface="Arial" pitchFamily="34" charset="0"/>
                  </a:defRPr>
                </a:lvl3pPr>
                <a:lvl4pPr marL="1600200" indent="-228600" eaLnBrk="0" hangingPunct="0">
                  <a:spcBef>
                    <a:spcPct val="20000"/>
                  </a:spcBef>
                  <a:buClr>
                    <a:schemeClr val="tx2"/>
                  </a:buClr>
                  <a:buFont typeface="Arial" pitchFamily="34" charset="0"/>
                  <a:buChar char="•"/>
                  <a:defRPr>
                    <a:solidFill>
                      <a:schemeClr val="tx1"/>
                    </a:solidFill>
                    <a:latin typeface="Arial" pitchFamily="34" charset="0"/>
                  </a:defRPr>
                </a:lvl4pPr>
                <a:lvl5pPr marL="2057400" indent="-228600" eaLnBrk="0" hangingPunct="0">
                  <a:spcBef>
                    <a:spcPct val="20000"/>
                  </a:spcBef>
                  <a:buClr>
                    <a:schemeClr val="tx2"/>
                  </a:buClr>
                  <a:buFont typeface="Arial" pitchFamily="34" charset="0"/>
                  <a:buChar char="•"/>
                  <a:defRPr>
                    <a:solidFill>
                      <a:schemeClr val="tx1"/>
                    </a:solidFill>
                    <a:latin typeface="Arial" pitchFamily="34" charset="0"/>
                  </a:defRPr>
                </a:lvl5pPr>
                <a:lvl6pPr marL="25146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defRPr>
                </a:lvl6pPr>
                <a:lvl7pPr marL="29718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defRPr>
                </a:lvl7pPr>
                <a:lvl8pPr marL="34290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defRPr>
                </a:lvl8pPr>
                <a:lvl9pPr marL="38862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defRPr>
                </a:lvl9pPr>
              </a:lstStyle>
              <a:p>
                <a:pPr algn="ctr" eaLnBrk="1" hangingPunct="1">
                  <a:spcBef>
                    <a:spcPct val="50000"/>
                  </a:spcBef>
                  <a:spcAft>
                    <a:spcPct val="0"/>
                  </a:spcAft>
                  <a:buFontTx/>
                  <a:buNone/>
                </a:pPr>
                <a:r>
                  <a:rPr lang="en-GB" altLang="en-US" sz="2400" dirty="0">
                    <a:solidFill>
                      <a:schemeClr val="bg1"/>
                    </a:solidFill>
                    <a:latin typeface="+mn-lt"/>
                    <a:cs typeface="Arial" pitchFamily="34" charset="0"/>
                  </a:rPr>
                  <a:t>Symbols</a:t>
                </a:r>
              </a:p>
            </p:txBody>
          </p:sp>
          <p:sp>
            <p:nvSpPr>
              <p:cNvPr id="8" name="AutoShape 3"/>
              <p:cNvSpPr>
                <a:spLocks noChangeArrowheads="1"/>
              </p:cNvSpPr>
              <p:nvPr/>
            </p:nvSpPr>
            <p:spPr bwMode="auto">
              <a:xfrm>
                <a:off x="1828801" y="1734402"/>
                <a:ext cx="5333999" cy="4666398"/>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473" y="10800"/>
                    </a:moveTo>
                    <a:cubicBezTo>
                      <a:pt x="3473" y="14847"/>
                      <a:pt x="6753" y="18127"/>
                      <a:pt x="10800" y="18127"/>
                    </a:cubicBezTo>
                    <a:cubicBezTo>
                      <a:pt x="14847" y="18127"/>
                      <a:pt x="18127" y="14847"/>
                      <a:pt x="18127" y="10800"/>
                    </a:cubicBezTo>
                    <a:cubicBezTo>
                      <a:pt x="18127" y="6753"/>
                      <a:pt x="14847" y="3473"/>
                      <a:pt x="10800" y="3473"/>
                    </a:cubicBezTo>
                    <a:cubicBezTo>
                      <a:pt x="6753" y="3473"/>
                      <a:pt x="3473" y="6753"/>
                      <a:pt x="3473" y="10800"/>
                    </a:cubicBezTo>
                    <a:close/>
                  </a:path>
                </a:pathLst>
              </a:custGeom>
              <a:noFill/>
              <a:ln w="2540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solidFill>
                    <a:schemeClr val="bg1"/>
                  </a:solidFill>
                </a:endParaRPr>
              </a:p>
            </p:txBody>
          </p:sp>
          <p:sp>
            <p:nvSpPr>
              <p:cNvPr id="13" name="Text Box 4"/>
              <p:cNvSpPr txBox="1">
                <a:spLocks noChangeArrowheads="1"/>
              </p:cNvSpPr>
              <p:nvPr/>
            </p:nvSpPr>
            <p:spPr bwMode="auto">
              <a:xfrm>
                <a:off x="3880142" y="5830068"/>
                <a:ext cx="124420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spcAft>
                    <a:spcPts val="600"/>
                  </a:spcAft>
                  <a:buFont typeface="Arial" pitchFamily="34" charset="0"/>
                  <a:defRPr sz="2000" b="1">
                    <a:solidFill>
                      <a:schemeClr val="tx1"/>
                    </a:solidFill>
                    <a:latin typeface="Arial" pitchFamily="34" charset="0"/>
                  </a:defRPr>
                </a:lvl1pPr>
                <a:lvl2pPr marL="742950" indent="-285750" eaLnBrk="0" hangingPunct="0">
                  <a:spcBef>
                    <a:spcPct val="20000"/>
                  </a:spcBef>
                  <a:buClr>
                    <a:schemeClr val="tx2"/>
                  </a:buClr>
                  <a:buFont typeface="Arial" pitchFamily="34" charset="0"/>
                  <a:buChar char="•"/>
                  <a:defRPr sz="2000">
                    <a:solidFill>
                      <a:schemeClr val="tx1"/>
                    </a:solidFill>
                    <a:latin typeface="Arial" pitchFamily="34" charset="0"/>
                  </a:defRPr>
                </a:lvl2pPr>
                <a:lvl3pPr marL="1143000" indent="-228600" eaLnBrk="0" hangingPunct="0">
                  <a:spcBef>
                    <a:spcPct val="20000"/>
                  </a:spcBef>
                  <a:buClr>
                    <a:schemeClr val="tx2"/>
                  </a:buClr>
                  <a:buFont typeface="Arial" pitchFamily="34" charset="0"/>
                  <a:buChar char="•"/>
                  <a:defRPr>
                    <a:solidFill>
                      <a:schemeClr val="tx1"/>
                    </a:solidFill>
                    <a:latin typeface="Arial" pitchFamily="34" charset="0"/>
                  </a:defRPr>
                </a:lvl3pPr>
                <a:lvl4pPr marL="1600200" indent="-228600" eaLnBrk="0" hangingPunct="0">
                  <a:spcBef>
                    <a:spcPct val="20000"/>
                  </a:spcBef>
                  <a:buClr>
                    <a:schemeClr val="tx2"/>
                  </a:buClr>
                  <a:buFont typeface="Arial" pitchFamily="34" charset="0"/>
                  <a:buChar char="•"/>
                  <a:defRPr>
                    <a:solidFill>
                      <a:schemeClr val="tx1"/>
                    </a:solidFill>
                    <a:latin typeface="Arial" pitchFamily="34" charset="0"/>
                  </a:defRPr>
                </a:lvl4pPr>
                <a:lvl5pPr marL="2057400" indent="-228600" eaLnBrk="0" hangingPunct="0">
                  <a:spcBef>
                    <a:spcPct val="20000"/>
                  </a:spcBef>
                  <a:buClr>
                    <a:schemeClr val="tx2"/>
                  </a:buClr>
                  <a:buFont typeface="Arial" pitchFamily="34" charset="0"/>
                  <a:buChar char="•"/>
                  <a:defRPr>
                    <a:solidFill>
                      <a:schemeClr val="tx1"/>
                    </a:solidFill>
                    <a:latin typeface="Arial" pitchFamily="34" charset="0"/>
                  </a:defRPr>
                </a:lvl5pPr>
                <a:lvl6pPr marL="25146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defRPr>
                </a:lvl6pPr>
                <a:lvl7pPr marL="29718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defRPr>
                </a:lvl7pPr>
                <a:lvl8pPr marL="34290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defRPr>
                </a:lvl8pPr>
                <a:lvl9pPr marL="38862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defRPr>
                </a:lvl9pPr>
              </a:lstStyle>
              <a:p>
                <a:pPr algn="ctr" eaLnBrk="1" hangingPunct="1">
                  <a:spcBef>
                    <a:spcPct val="50000"/>
                  </a:spcBef>
                  <a:spcAft>
                    <a:spcPct val="0"/>
                  </a:spcAft>
                  <a:buFontTx/>
                  <a:buNone/>
                </a:pPr>
                <a:r>
                  <a:rPr lang="en-GB" altLang="en-US" sz="2400" dirty="0">
                    <a:solidFill>
                      <a:schemeClr val="bg1"/>
                    </a:solidFill>
                    <a:latin typeface="+mn-lt"/>
                    <a:cs typeface="Arial" pitchFamily="34" charset="0"/>
                  </a:rPr>
                  <a:t>Symbols</a:t>
                </a:r>
              </a:p>
            </p:txBody>
          </p:sp>
          <p:sp>
            <p:nvSpPr>
              <p:cNvPr id="14" name="Text Box 5"/>
              <p:cNvSpPr txBox="1">
                <a:spLocks noChangeArrowheads="1"/>
              </p:cNvSpPr>
              <p:nvPr/>
            </p:nvSpPr>
            <p:spPr bwMode="auto">
              <a:xfrm>
                <a:off x="3880142" y="5194729"/>
                <a:ext cx="124420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spcAft>
                    <a:spcPts val="600"/>
                  </a:spcAft>
                  <a:buFont typeface="Arial" pitchFamily="34" charset="0"/>
                  <a:defRPr sz="2000" b="1">
                    <a:solidFill>
                      <a:schemeClr val="tx1"/>
                    </a:solidFill>
                    <a:latin typeface="Arial" pitchFamily="34" charset="0"/>
                  </a:defRPr>
                </a:lvl1pPr>
                <a:lvl2pPr marL="742950" indent="-285750" eaLnBrk="0" hangingPunct="0">
                  <a:spcBef>
                    <a:spcPct val="20000"/>
                  </a:spcBef>
                  <a:buClr>
                    <a:schemeClr val="tx2"/>
                  </a:buClr>
                  <a:buFont typeface="Arial" pitchFamily="34" charset="0"/>
                  <a:buChar char="•"/>
                  <a:defRPr sz="2000">
                    <a:solidFill>
                      <a:schemeClr val="tx1"/>
                    </a:solidFill>
                    <a:latin typeface="Arial" pitchFamily="34" charset="0"/>
                  </a:defRPr>
                </a:lvl2pPr>
                <a:lvl3pPr marL="1143000" indent="-228600" eaLnBrk="0" hangingPunct="0">
                  <a:spcBef>
                    <a:spcPct val="20000"/>
                  </a:spcBef>
                  <a:buClr>
                    <a:schemeClr val="tx2"/>
                  </a:buClr>
                  <a:buFont typeface="Arial" pitchFamily="34" charset="0"/>
                  <a:buChar char="•"/>
                  <a:defRPr>
                    <a:solidFill>
                      <a:schemeClr val="tx1"/>
                    </a:solidFill>
                    <a:latin typeface="Arial" pitchFamily="34" charset="0"/>
                  </a:defRPr>
                </a:lvl3pPr>
                <a:lvl4pPr marL="1600200" indent="-228600" eaLnBrk="0" hangingPunct="0">
                  <a:spcBef>
                    <a:spcPct val="20000"/>
                  </a:spcBef>
                  <a:buClr>
                    <a:schemeClr val="tx2"/>
                  </a:buClr>
                  <a:buFont typeface="Arial" pitchFamily="34" charset="0"/>
                  <a:buChar char="•"/>
                  <a:defRPr>
                    <a:solidFill>
                      <a:schemeClr val="tx1"/>
                    </a:solidFill>
                    <a:latin typeface="Arial" pitchFamily="34" charset="0"/>
                  </a:defRPr>
                </a:lvl4pPr>
                <a:lvl5pPr marL="2057400" indent="-228600" eaLnBrk="0" hangingPunct="0">
                  <a:spcBef>
                    <a:spcPct val="20000"/>
                  </a:spcBef>
                  <a:buClr>
                    <a:schemeClr val="tx2"/>
                  </a:buClr>
                  <a:buFont typeface="Arial" pitchFamily="34" charset="0"/>
                  <a:buChar char="•"/>
                  <a:defRPr>
                    <a:solidFill>
                      <a:schemeClr val="tx1"/>
                    </a:solidFill>
                    <a:latin typeface="Arial" pitchFamily="34" charset="0"/>
                  </a:defRPr>
                </a:lvl5pPr>
                <a:lvl6pPr marL="25146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defRPr>
                </a:lvl6pPr>
                <a:lvl7pPr marL="29718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defRPr>
                </a:lvl7pPr>
                <a:lvl8pPr marL="34290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defRPr>
                </a:lvl8pPr>
                <a:lvl9pPr marL="38862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defRPr>
                </a:lvl9pPr>
              </a:lstStyle>
              <a:p>
                <a:pPr algn="ctr" eaLnBrk="1" hangingPunct="1">
                  <a:spcBef>
                    <a:spcPct val="50000"/>
                  </a:spcBef>
                  <a:spcAft>
                    <a:spcPct val="0"/>
                  </a:spcAft>
                  <a:buFontTx/>
                  <a:buNone/>
                </a:pPr>
                <a:r>
                  <a:rPr lang="en-GB" altLang="en-US" sz="2400" dirty="0">
                    <a:solidFill>
                      <a:schemeClr val="bg1"/>
                    </a:solidFill>
                    <a:latin typeface="+mn-lt"/>
                    <a:cs typeface="Arial" pitchFamily="34" charset="0"/>
                  </a:rPr>
                  <a:t>Heroes</a:t>
                </a:r>
              </a:p>
            </p:txBody>
          </p:sp>
          <p:sp>
            <p:nvSpPr>
              <p:cNvPr id="15" name="Text Box 6"/>
              <p:cNvSpPr txBox="1">
                <a:spLocks noChangeArrowheads="1"/>
              </p:cNvSpPr>
              <p:nvPr/>
            </p:nvSpPr>
            <p:spPr bwMode="auto">
              <a:xfrm>
                <a:off x="3880142" y="4559390"/>
                <a:ext cx="124420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spcAft>
                    <a:spcPts val="600"/>
                  </a:spcAft>
                  <a:buFont typeface="Arial" pitchFamily="34" charset="0"/>
                  <a:defRPr sz="2000" b="1">
                    <a:solidFill>
                      <a:schemeClr val="tx1"/>
                    </a:solidFill>
                    <a:latin typeface="Arial" pitchFamily="34" charset="0"/>
                  </a:defRPr>
                </a:lvl1pPr>
                <a:lvl2pPr marL="742950" indent="-285750" eaLnBrk="0" hangingPunct="0">
                  <a:spcBef>
                    <a:spcPct val="20000"/>
                  </a:spcBef>
                  <a:buClr>
                    <a:schemeClr val="tx2"/>
                  </a:buClr>
                  <a:buFont typeface="Arial" pitchFamily="34" charset="0"/>
                  <a:buChar char="•"/>
                  <a:defRPr sz="2000">
                    <a:solidFill>
                      <a:schemeClr val="tx1"/>
                    </a:solidFill>
                    <a:latin typeface="Arial" pitchFamily="34" charset="0"/>
                  </a:defRPr>
                </a:lvl2pPr>
                <a:lvl3pPr marL="1143000" indent="-228600" eaLnBrk="0" hangingPunct="0">
                  <a:spcBef>
                    <a:spcPct val="20000"/>
                  </a:spcBef>
                  <a:buClr>
                    <a:schemeClr val="tx2"/>
                  </a:buClr>
                  <a:buFont typeface="Arial" pitchFamily="34" charset="0"/>
                  <a:buChar char="•"/>
                  <a:defRPr>
                    <a:solidFill>
                      <a:schemeClr val="tx1"/>
                    </a:solidFill>
                    <a:latin typeface="Arial" pitchFamily="34" charset="0"/>
                  </a:defRPr>
                </a:lvl3pPr>
                <a:lvl4pPr marL="1600200" indent="-228600" eaLnBrk="0" hangingPunct="0">
                  <a:spcBef>
                    <a:spcPct val="20000"/>
                  </a:spcBef>
                  <a:buClr>
                    <a:schemeClr val="tx2"/>
                  </a:buClr>
                  <a:buFont typeface="Arial" pitchFamily="34" charset="0"/>
                  <a:buChar char="•"/>
                  <a:defRPr>
                    <a:solidFill>
                      <a:schemeClr val="tx1"/>
                    </a:solidFill>
                    <a:latin typeface="Arial" pitchFamily="34" charset="0"/>
                  </a:defRPr>
                </a:lvl4pPr>
                <a:lvl5pPr marL="2057400" indent="-228600" eaLnBrk="0" hangingPunct="0">
                  <a:spcBef>
                    <a:spcPct val="20000"/>
                  </a:spcBef>
                  <a:buClr>
                    <a:schemeClr val="tx2"/>
                  </a:buClr>
                  <a:buFont typeface="Arial" pitchFamily="34" charset="0"/>
                  <a:buChar char="•"/>
                  <a:defRPr>
                    <a:solidFill>
                      <a:schemeClr val="tx1"/>
                    </a:solidFill>
                    <a:latin typeface="Arial" pitchFamily="34" charset="0"/>
                  </a:defRPr>
                </a:lvl5pPr>
                <a:lvl6pPr marL="25146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defRPr>
                </a:lvl6pPr>
                <a:lvl7pPr marL="29718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defRPr>
                </a:lvl7pPr>
                <a:lvl8pPr marL="34290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defRPr>
                </a:lvl8pPr>
                <a:lvl9pPr marL="38862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defRPr>
                </a:lvl9pPr>
              </a:lstStyle>
              <a:p>
                <a:pPr algn="ctr" eaLnBrk="1" hangingPunct="1">
                  <a:spcBef>
                    <a:spcPct val="50000"/>
                  </a:spcBef>
                  <a:spcAft>
                    <a:spcPct val="0"/>
                  </a:spcAft>
                  <a:buFontTx/>
                  <a:buNone/>
                </a:pPr>
                <a:r>
                  <a:rPr lang="en-GB" altLang="en-US" sz="2400" dirty="0">
                    <a:solidFill>
                      <a:schemeClr val="bg1"/>
                    </a:solidFill>
                    <a:latin typeface="+mn-lt"/>
                    <a:cs typeface="Arial" pitchFamily="34" charset="0"/>
                  </a:rPr>
                  <a:t>Rituals</a:t>
                </a:r>
              </a:p>
            </p:txBody>
          </p:sp>
          <p:sp>
            <p:nvSpPr>
              <p:cNvPr id="16" name="Text Box 5"/>
              <p:cNvSpPr txBox="1">
                <a:spLocks noChangeArrowheads="1"/>
              </p:cNvSpPr>
              <p:nvPr/>
            </p:nvSpPr>
            <p:spPr bwMode="auto">
              <a:xfrm>
                <a:off x="3880142" y="2653373"/>
                <a:ext cx="124420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spcAft>
                    <a:spcPts val="600"/>
                  </a:spcAft>
                  <a:buFont typeface="Arial" pitchFamily="34" charset="0"/>
                  <a:defRPr sz="2000" b="1">
                    <a:solidFill>
                      <a:schemeClr val="tx1"/>
                    </a:solidFill>
                    <a:latin typeface="Arial" pitchFamily="34" charset="0"/>
                  </a:defRPr>
                </a:lvl1pPr>
                <a:lvl2pPr marL="742950" indent="-285750" eaLnBrk="0" hangingPunct="0">
                  <a:spcBef>
                    <a:spcPct val="20000"/>
                  </a:spcBef>
                  <a:buClr>
                    <a:schemeClr val="tx2"/>
                  </a:buClr>
                  <a:buFont typeface="Arial" pitchFamily="34" charset="0"/>
                  <a:buChar char="•"/>
                  <a:defRPr sz="2000">
                    <a:solidFill>
                      <a:schemeClr val="tx1"/>
                    </a:solidFill>
                    <a:latin typeface="Arial" pitchFamily="34" charset="0"/>
                  </a:defRPr>
                </a:lvl2pPr>
                <a:lvl3pPr marL="1143000" indent="-228600" eaLnBrk="0" hangingPunct="0">
                  <a:spcBef>
                    <a:spcPct val="20000"/>
                  </a:spcBef>
                  <a:buClr>
                    <a:schemeClr val="tx2"/>
                  </a:buClr>
                  <a:buFont typeface="Arial" pitchFamily="34" charset="0"/>
                  <a:buChar char="•"/>
                  <a:defRPr>
                    <a:solidFill>
                      <a:schemeClr val="tx1"/>
                    </a:solidFill>
                    <a:latin typeface="Arial" pitchFamily="34" charset="0"/>
                  </a:defRPr>
                </a:lvl3pPr>
                <a:lvl4pPr marL="1600200" indent="-228600" eaLnBrk="0" hangingPunct="0">
                  <a:spcBef>
                    <a:spcPct val="20000"/>
                  </a:spcBef>
                  <a:buClr>
                    <a:schemeClr val="tx2"/>
                  </a:buClr>
                  <a:buFont typeface="Arial" pitchFamily="34" charset="0"/>
                  <a:buChar char="•"/>
                  <a:defRPr>
                    <a:solidFill>
                      <a:schemeClr val="tx1"/>
                    </a:solidFill>
                    <a:latin typeface="Arial" pitchFamily="34" charset="0"/>
                  </a:defRPr>
                </a:lvl4pPr>
                <a:lvl5pPr marL="2057400" indent="-228600" eaLnBrk="0" hangingPunct="0">
                  <a:spcBef>
                    <a:spcPct val="20000"/>
                  </a:spcBef>
                  <a:buClr>
                    <a:schemeClr val="tx2"/>
                  </a:buClr>
                  <a:buFont typeface="Arial" pitchFamily="34" charset="0"/>
                  <a:buChar char="•"/>
                  <a:defRPr>
                    <a:solidFill>
                      <a:schemeClr val="tx1"/>
                    </a:solidFill>
                    <a:latin typeface="Arial" pitchFamily="34" charset="0"/>
                  </a:defRPr>
                </a:lvl5pPr>
                <a:lvl6pPr marL="25146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defRPr>
                </a:lvl6pPr>
                <a:lvl7pPr marL="29718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defRPr>
                </a:lvl7pPr>
                <a:lvl8pPr marL="34290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defRPr>
                </a:lvl8pPr>
                <a:lvl9pPr marL="38862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defRPr>
                </a:lvl9pPr>
              </a:lstStyle>
              <a:p>
                <a:pPr algn="ctr" eaLnBrk="1" hangingPunct="1">
                  <a:spcBef>
                    <a:spcPct val="50000"/>
                  </a:spcBef>
                  <a:spcAft>
                    <a:spcPct val="0"/>
                  </a:spcAft>
                  <a:buFontTx/>
                  <a:buNone/>
                </a:pPr>
                <a:r>
                  <a:rPr lang="en-GB" altLang="en-US" sz="2400" dirty="0">
                    <a:solidFill>
                      <a:schemeClr val="bg1"/>
                    </a:solidFill>
                    <a:latin typeface="+mn-lt"/>
                    <a:cs typeface="Arial" pitchFamily="34" charset="0"/>
                  </a:rPr>
                  <a:t>Heroes</a:t>
                </a:r>
              </a:p>
            </p:txBody>
          </p:sp>
          <p:sp>
            <p:nvSpPr>
              <p:cNvPr id="17" name="Text Box 6"/>
              <p:cNvSpPr txBox="1">
                <a:spLocks noChangeArrowheads="1"/>
              </p:cNvSpPr>
              <p:nvPr/>
            </p:nvSpPr>
            <p:spPr bwMode="auto">
              <a:xfrm>
                <a:off x="3880142" y="3288712"/>
                <a:ext cx="124420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spcAft>
                    <a:spcPts val="600"/>
                  </a:spcAft>
                  <a:buFont typeface="Arial" pitchFamily="34" charset="0"/>
                  <a:defRPr sz="2000" b="1">
                    <a:solidFill>
                      <a:schemeClr val="tx1"/>
                    </a:solidFill>
                    <a:latin typeface="Arial" pitchFamily="34" charset="0"/>
                  </a:defRPr>
                </a:lvl1pPr>
                <a:lvl2pPr marL="742950" indent="-285750" eaLnBrk="0" hangingPunct="0">
                  <a:spcBef>
                    <a:spcPct val="20000"/>
                  </a:spcBef>
                  <a:buClr>
                    <a:schemeClr val="tx2"/>
                  </a:buClr>
                  <a:buFont typeface="Arial" pitchFamily="34" charset="0"/>
                  <a:buChar char="•"/>
                  <a:defRPr sz="2000">
                    <a:solidFill>
                      <a:schemeClr val="tx1"/>
                    </a:solidFill>
                    <a:latin typeface="Arial" pitchFamily="34" charset="0"/>
                  </a:defRPr>
                </a:lvl2pPr>
                <a:lvl3pPr marL="1143000" indent="-228600" eaLnBrk="0" hangingPunct="0">
                  <a:spcBef>
                    <a:spcPct val="20000"/>
                  </a:spcBef>
                  <a:buClr>
                    <a:schemeClr val="tx2"/>
                  </a:buClr>
                  <a:buFont typeface="Arial" pitchFamily="34" charset="0"/>
                  <a:buChar char="•"/>
                  <a:defRPr>
                    <a:solidFill>
                      <a:schemeClr val="tx1"/>
                    </a:solidFill>
                    <a:latin typeface="Arial" pitchFamily="34" charset="0"/>
                  </a:defRPr>
                </a:lvl3pPr>
                <a:lvl4pPr marL="1600200" indent="-228600" eaLnBrk="0" hangingPunct="0">
                  <a:spcBef>
                    <a:spcPct val="20000"/>
                  </a:spcBef>
                  <a:buClr>
                    <a:schemeClr val="tx2"/>
                  </a:buClr>
                  <a:buFont typeface="Arial" pitchFamily="34" charset="0"/>
                  <a:buChar char="•"/>
                  <a:defRPr>
                    <a:solidFill>
                      <a:schemeClr val="tx1"/>
                    </a:solidFill>
                    <a:latin typeface="Arial" pitchFamily="34" charset="0"/>
                  </a:defRPr>
                </a:lvl4pPr>
                <a:lvl5pPr marL="2057400" indent="-228600" eaLnBrk="0" hangingPunct="0">
                  <a:spcBef>
                    <a:spcPct val="20000"/>
                  </a:spcBef>
                  <a:buClr>
                    <a:schemeClr val="tx2"/>
                  </a:buClr>
                  <a:buFont typeface="Arial" pitchFamily="34" charset="0"/>
                  <a:buChar char="•"/>
                  <a:defRPr>
                    <a:solidFill>
                      <a:schemeClr val="tx1"/>
                    </a:solidFill>
                    <a:latin typeface="Arial" pitchFamily="34" charset="0"/>
                  </a:defRPr>
                </a:lvl5pPr>
                <a:lvl6pPr marL="25146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defRPr>
                </a:lvl6pPr>
                <a:lvl7pPr marL="29718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defRPr>
                </a:lvl7pPr>
                <a:lvl8pPr marL="34290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defRPr>
                </a:lvl8pPr>
                <a:lvl9pPr marL="38862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defRPr>
                </a:lvl9pPr>
              </a:lstStyle>
              <a:p>
                <a:pPr algn="ctr" eaLnBrk="1" hangingPunct="1">
                  <a:spcBef>
                    <a:spcPct val="50000"/>
                  </a:spcBef>
                  <a:spcAft>
                    <a:spcPct val="0"/>
                  </a:spcAft>
                  <a:buFontTx/>
                  <a:buNone/>
                </a:pPr>
                <a:r>
                  <a:rPr lang="en-GB" altLang="en-US" sz="2400" dirty="0">
                    <a:solidFill>
                      <a:schemeClr val="bg1"/>
                    </a:solidFill>
                    <a:latin typeface="+mn-lt"/>
                    <a:cs typeface="Arial" pitchFamily="34" charset="0"/>
                  </a:rPr>
                  <a:t>Rituals</a:t>
                </a:r>
              </a:p>
            </p:txBody>
          </p:sp>
          <p:sp>
            <p:nvSpPr>
              <p:cNvPr id="18" name="Text Box 7"/>
              <p:cNvSpPr txBox="1">
                <a:spLocks noChangeArrowheads="1"/>
              </p:cNvSpPr>
              <p:nvPr/>
            </p:nvSpPr>
            <p:spPr bwMode="auto">
              <a:xfrm>
                <a:off x="3880142" y="3924051"/>
                <a:ext cx="124420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spcAft>
                    <a:spcPts val="600"/>
                  </a:spcAft>
                  <a:buFont typeface="Arial" pitchFamily="34" charset="0"/>
                  <a:defRPr sz="2000" b="1">
                    <a:solidFill>
                      <a:schemeClr val="tx1"/>
                    </a:solidFill>
                    <a:latin typeface="Arial" pitchFamily="34" charset="0"/>
                  </a:defRPr>
                </a:lvl1pPr>
                <a:lvl2pPr marL="742950" indent="-285750" eaLnBrk="0" hangingPunct="0">
                  <a:spcBef>
                    <a:spcPct val="20000"/>
                  </a:spcBef>
                  <a:buClr>
                    <a:schemeClr val="tx2"/>
                  </a:buClr>
                  <a:buFont typeface="Arial" pitchFamily="34" charset="0"/>
                  <a:buChar char="•"/>
                  <a:defRPr sz="2000">
                    <a:solidFill>
                      <a:schemeClr val="tx1"/>
                    </a:solidFill>
                    <a:latin typeface="Arial" pitchFamily="34" charset="0"/>
                  </a:defRPr>
                </a:lvl2pPr>
                <a:lvl3pPr marL="1143000" indent="-228600" eaLnBrk="0" hangingPunct="0">
                  <a:spcBef>
                    <a:spcPct val="20000"/>
                  </a:spcBef>
                  <a:buClr>
                    <a:schemeClr val="tx2"/>
                  </a:buClr>
                  <a:buFont typeface="Arial" pitchFamily="34" charset="0"/>
                  <a:buChar char="•"/>
                  <a:defRPr>
                    <a:solidFill>
                      <a:schemeClr val="tx1"/>
                    </a:solidFill>
                    <a:latin typeface="Arial" pitchFamily="34" charset="0"/>
                  </a:defRPr>
                </a:lvl3pPr>
                <a:lvl4pPr marL="1600200" indent="-228600" eaLnBrk="0" hangingPunct="0">
                  <a:spcBef>
                    <a:spcPct val="20000"/>
                  </a:spcBef>
                  <a:buClr>
                    <a:schemeClr val="tx2"/>
                  </a:buClr>
                  <a:buFont typeface="Arial" pitchFamily="34" charset="0"/>
                  <a:buChar char="•"/>
                  <a:defRPr>
                    <a:solidFill>
                      <a:schemeClr val="tx1"/>
                    </a:solidFill>
                    <a:latin typeface="Arial" pitchFamily="34" charset="0"/>
                  </a:defRPr>
                </a:lvl4pPr>
                <a:lvl5pPr marL="2057400" indent="-228600" eaLnBrk="0" hangingPunct="0">
                  <a:spcBef>
                    <a:spcPct val="20000"/>
                  </a:spcBef>
                  <a:buClr>
                    <a:schemeClr val="tx2"/>
                  </a:buClr>
                  <a:buFont typeface="Arial" pitchFamily="34" charset="0"/>
                  <a:buChar char="•"/>
                  <a:defRPr>
                    <a:solidFill>
                      <a:schemeClr val="tx1"/>
                    </a:solidFill>
                    <a:latin typeface="Arial" pitchFamily="34" charset="0"/>
                  </a:defRPr>
                </a:lvl5pPr>
                <a:lvl6pPr marL="25146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defRPr>
                </a:lvl6pPr>
                <a:lvl7pPr marL="29718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defRPr>
                </a:lvl7pPr>
                <a:lvl8pPr marL="34290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defRPr>
                </a:lvl8pPr>
                <a:lvl9pPr marL="38862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defRPr>
                </a:lvl9pPr>
              </a:lstStyle>
              <a:p>
                <a:pPr algn="ctr" eaLnBrk="1" hangingPunct="1">
                  <a:spcBef>
                    <a:spcPct val="50000"/>
                  </a:spcBef>
                  <a:spcAft>
                    <a:spcPct val="0"/>
                  </a:spcAft>
                  <a:buFontTx/>
                  <a:buNone/>
                </a:pPr>
                <a:r>
                  <a:rPr lang="en-GB" altLang="en-US" sz="2400" dirty="0" smtClean="0">
                    <a:solidFill>
                      <a:schemeClr val="bg1"/>
                    </a:solidFill>
                    <a:latin typeface="+mn-lt"/>
                    <a:cs typeface="Arial" pitchFamily="34" charset="0"/>
                  </a:rPr>
                  <a:t>Values</a:t>
                </a:r>
                <a:endParaRPr lang="en-GB" altLang="en-US" sz="2400" dirty="0">
                  <a:solidFill>
                    <a:schemeClr val="bg1"/>
                  </a:solidFill>
                  <a:latin typeface="+mn-lt"/>
                  <a:cs typeface="Arial" pitchFamily="34" charset="0"/>
                </a:endParaRPr>
              </a:p>
            </p:txBody>
          </p:sp>
        </p:grpSp>
      </p:grpSp>
    </p:spTree>
    <p:extLst>
      <p:ext uri="{BB962C8B-B14F-4D97-AF65-F5344CB8AC3E}">
        <p14:creationId xmlns:p14="http://schemas.microsoft.com/office/powerpoint/2010/main" val="25776255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a:spLocks noGrp="1"/>
          </p:cNvSpPr>
          <p:nvPr>
            <p:ph type="title"/>
          </p:nvPr>
        </p:nvSpPr>
        <p:spPr>
          <a:xfrm>
            <a:off x="-33580" y="6458"/>
            <a:ext cx="9177580" cy="1365142"/>
          </a:xfrm>
        </p:spPr>
        <p:txBody>
          <a:bodyPr>
            <a:normAutofit/>
          </a:bodyPr>
          <a:lstStyle/>
          <a:p>
            <a:pPr algn="ctr"/>
            <a:r>
              <a:rPr lang="en-GB" altLang="en-US" dirty="0" smtClean="0">
                <a:cs typeface="Arial" pitchFamily="34" charset="0"/>
              </a:rPr>
              <a:t>Iceberg Concept of Culture: </a:t>
            </a:r>
            <a:r>
              <a:rPr lang="en-GB" altLang="en-US" sz="2400" dirty="0">
                <a:latin typeface="Calibri" panose="020F0502020204030204" pitchFamily="34" charset="0"/>
                <a:cs typeface="Arial" pitchFamily="34" charset="0"/>
              </a:rPr>
              <a:t>(</a:t>
            </a:r>
            <a:r>
              <a:rPr lang="en-GB" altLang="en-US" sz="2400" dirty="0" err="1">
                <a:latin typeface="Calibri" panose="020F0502020204030204" pitchFamily="34" charset="0"/>
                <a:cs typeface="Arial" pitchFamily="34" charset="0"/>
              </a:rPr>
              <a:t>Larcher</a:t>
            </a:r>
            <a:r>
              <a:rPr lang="en-GB" altLang="en-US" sz="2400" dirty="0">
                <a:latin typeface="Calibri" panose="020F0502020204030204" pitchFamily="34" charset="0"/>
                <a:cs typeface="Arial" pitchFamily="34" charset="0"/>
              </a:rPr>
              <a:t> 1993</a:t>
            </a:r>
            <a:r>
              <a:rPr lang="en-GB" altLang="en-US" sz="2400" dirty="0" smtClean="0">
                <a:latin typeface="Calibri" panose="020F0502020204030204" pitchFamily="34" charset="0"/>
                <a:cs typeface="Arial" pitchFamily="34" charset="0"/>
              </a:rPr>
              <a:t>)</a:t>
            </a:r>
            <a:r>
              <a:rPr lang="en-GB" altLang="en-US" dirty="0" smtClean="0">
                <a:cs typeface="Arial" pitchFamily="34" charset="0"/>
              </a:rPr>
              <a:t> </a:t>
            </a:r>
            <a:endParaRPr lang="en-US" dirty="0"/>
          </a:p>
        </p:txBody>
      </p:sp>
      <p:grpSp>
        <p:nvGrpSpPr>
          <p:cNvPr id="26" name="Group 25"/>
          <p:cNvGrpSpPr/>
          <p:nvPr/>
        </p:nvGrpSpPr>
        <p:grpSpPr>
          <a:xfrm>
            <a:off x="0" y="1494631"/>
            <a:ext cx="9144000" cy="4915755"/>
            <a:chOff x="0" y="1456531"/>
            <a:chExt cx="9144000" cy="4915755"/>
          </a:xfrm>
        </p:grpSpPr>
        <p:sp>
          <p:nvSpPr>
            <p:cNvPr id="22" name="Isosceles Triangle 21"/>
            <p:cNvSpPr/>
            <p:nvPr/>
          </p:nvSpPr>
          <p:spPr>
            <a:xfrm>
              <a:off x="2322512" y="1456531"/>
              <a:ext cx="4335425" cy="4133850"/>
            </a:xfrm>
            <a:prstGeom prst="triangle">
              <a:avLst/>
            </a:prstGeom>
            <a:noFill/>
            <a:ln w="730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p:cNvGrpSpPr/>
            <p:nvPr/>
          </p:nvGrpSpPr>
          <p:grpSpPr>
            <a:xfrm>
              <a:off x="0" y="1724026"/>
              <a:ext cx="9144000" cy="4648260"/>
              <a:chOff x="0" y="1724026"/>
              <a:chExt cx="9144000" cy="4648260"/>
            </a:xfrm>
          </p:grpSpPr>
          <p:grpSp>
            <p:nvGrpSpPr>
              <p:cNvPr id="4" name="Group 3"/>
              <p:cNvGrpSpPr/>
              <p:nvPr/>
            </p:nvGrpSpPr>
            <p:grpSpPr>
              <a:xfrm>
                <a:off x="0" y="1724026"/>
                <a:ext cx="9144000" cy="4648260"/>
                <a:chOff x="55600" y="1341438"/>
                <a:chExt cx="9144000" cy="4648260"/>
              </a:xfrm>
            </p:grpSpPr>
            <p:sp>
              <p:nvSpPr>
                <p:cNvPr id="6" name="Line 6"/>
                <p:cNvSpPr>
                  <a:spLocks noChangeShapeType="1"/>
                </p:cNvSpPr>
                <p:nvPr/>
              </p:nvSpPr>
              <p:spPr bwMode="auto">
                <a:xfrm>
                  <a:off x="1547813" y="3141663"/>
                  <a:ext cx="6119812" cy="0"/>
                </a:xfrm>
                <a:prstGeom prst="line">
                  <a:avLst/>
                </a:prstGeom>
                <a:noFill/>
                <a:ln w="317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chemeClr val="bg1"/>
                    </a:solidFill>
                    <a:latin typeface="Calibri" panose="020F0502020204030204" pitchFamily="34" charset="0"/>
                  </a:endParaRPr>
                </a:p>
              </p:txBody>
            </p:sp>
            <p:sp>
              <p:nvSpPr>
                <p:cNvPr id="7" name="Text Box 7"/>
                <p:cNvSpPr txBox="1">
                  <a:spLocks noChangeArrowheads="1"/>
                </p:cNvSpPr>
                <p:nvPr/>
              </p:nvSpPr>
              <p:spPr bwMode="auto">
                <a:xfrm>
                  <a:off x="2195513" y="1341438"/>
                  <a:ext cx="1800225" cy="180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spcAft>
                      <a:spcPts val="600"/>
                    </a:spcAft>
                    <a:buFont typeface="Arial" pitchFamily="34" charset="0"/>
                    <a:defRPr sz="2000" b="1">
                      <a:solidFill>
                        <a:schemeClr val="tx1"/>
                      </a:solidFill>
                      <a:latin typeface="Arial" pitchFamily="34" charset="0"/>
                    </a:defRPr>
                  </a:lvl1pPr>
                  <a:lvl2pPr marL="742950" indent="-285750" eaLnBrk="0" hangingPunct="0">
                    <a:spcBef>
                      <a:spcPct val="20000"/>
                    </a:spcBef>
                    <a:buClr>
                      <a:schemeClr val="tx2"/>
                    </a:buClr>
                    <a:buFont typeface="Arial" pitchFamily="34" charset="0"/>
                    <a:buChar char="•"/>
                    <a:defRPr sz="2000">
                      <a:solidFill>
                        <a:schemeClr val="tx1"/>
                      </a:solidFill>
                      <a:latin typeface="Arial" pitchFamily="34" charset="0"/>
                    </a:defRPr>
                  </a:lvl2pPr>
                  <a:lvl3pPr marL="1143000" indent="-228600" eaLnBrk="0" hangingPunct="0">
                    <a:spcBef>
                      <a:spcPct val="20000"/>
                    </a:spcBef>
                    <a:buClr>
                      <a:schemeClr val="tx2"/>
                    </a:buClr>
                    <a:buFont typeface="Arial" pitchFamily="34" charset="0"/>
                    <a:buChar char="•"/>
                    <a:defRPr>
                      <a:solidFill>
                        <a:schemeClr val="tx1"/>
                      </a:solidFill>
                      <a:latin typeface="Arial" pitchFamily="34" charset="0"/>
                    </a:defRPr>
                  </a:lvl3pPr>
                  <a:lvl4pPr marL="1600200" indent="-228600" eaLnBrk="0" hangingPunct="0">
                    <a:spcBef>
                      <a:spcPct val="20000"/>
                    </a:spcBef>
                    <a:buClr>
                      <a:schemeClr val="tx2"/>
                    </a:buClr>
                    <a:buFont typeface="Arial" pitchFamily="34" charset="0"/>
                    <a:buChar char="•"/>
                    <a:defRPr>
                      <a:solidFill>
                        <a:schemeClr val="tx1"/>
                      </a:solidFill>
                      <a:latin typeface="Arial" pitchFamily="34" charset="0"/>
                    </a:defRPr>
                  </a:lvl4pPr>
                  <a:lvl5pPr marL="2057400" indent="-228600" eaLnBrk="0" hangingPunct="0">
                    <a:spcBef>
                      <a:spcPct val="20000"/>
                    </a:spcBef>
                    <a:buClr>
                      <a:schemeClr val="tx2"/>
                    </a:buClr>
                    <a:buFont typeface="Arial" pitchFamily="34" charset="0"/>
                    <a:buChar char="•"/>
                    <a:defRPr>
                      <a:solidFill>
                        <a:schemeClr val="tx1"/>
                      </a:solidFill>
                      <a:latin typeface="Arial" pitchFamily="34" charset="0"/>
                    </a:defRPr>
                  </a:lvl5pPr>
                  <a:lvl6pPr marL="25146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defRPr>
                  </a:lvl6pPr>
                  <a:lvl7pPr marL="29718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defRPr>
                  </a:lvl7pPr>
                  <a:lvl8pPr marL="34290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defRPr>
                  </a:lvl8pPr>
                  <a:lvl9pPr marL="38862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defRPr>
                  </a:lvl9pPr>
                </a:lstStyle>
                <a:p>
                  <a:pPr algn="r" eaLnBrk="1" hangingPunct="1">
                    <a:spcBef>
                      <a:spcPct val="50000"/>
                    </a:spcBef>
                    <a:spcAft>
                      <a:spcPct val="0"/>
                    </a:spcAft>
                    <a:buFontTx/>
                    <a:buNone/>
                  </a:pPr>
                  <a:r>
                    <a:rPr lang="en-GB" altLang="en-US" b="0">
                      <a:solidFill>
                        <a:schemeClr val="bg1"/>
                      </a:solidFill>
                      <a:latin typeface="Calibri" panose="020F0502020204030204" pitchFamily="34" charset="0"/>
                      <a:cs typeface="Arial" pitchFamily="34" charset="0"/>
                    </a:rPr>
                    <a:t>Laws</a:t>
                  </a:r>
                </a:p>
                <a:p>
                  <a:pPr algn="r" eaLnBrk="1" hangingPunct="1">
                    <a:spcBef>
                      <a:spcPct val="50000"/>
                    </a:spcBef>
                    <a:spcAft>
                      <a:spcPct val="0"/>
                    </a:spcAft>
                    <a:buFontTx/>
                    <a:buNone/>
                  </a:pPr>
                  <a:endParaRPr lang="en-GB" altLang="en-US" sz="1050" b="0">
                    <a:solidFill>
                      <a:schemeClr val="bg1"/>
                    </a:solidFill>
                    <a:latin typeface="Calibri" panose="020F0502020204030204" pitchFamily="34" charset="0"/>
                    <a:cs typeface="Arial" pitchFamily="34" charset="0"/>
                  </a:endParaRPr>
                </a:p>
                <a:p>
                  <a:pPr eaLnBrk="1" hangingPunct="1">
                    <a:spcBef>
                      <a:spcPct val="50000"/>
                    </a:spcBef>
                    <a:spcAft>
                      <a:spcPct val="0"/>
                    </a:spcAft>
                    <a:buFontTx/>
                    <a:buNone/>
                  </a:pPr>
                  <a:r>
                    <a:rPr lang="en-GB" altLang="en-US" b="0">
                      <a:solidFill>
                        <a:schemeClr val="bg1"/>
                      </a:solidFill>
                      <a:latin typeface="Calibri" panose="020F0502020204030204" pitchFamily="34" charset="0"/>
                      <a:cs typeface="Arial" pitchFamily="34" charset="0"/>
                    </a:rPr>
                    <a:t>            Rules</a:t>
                  </a:r>
                </a:p>
                <a:p>
                  <a:pPr eaLnBrk="1" hangingPunct="1">
                    <a:spcBef>
                      <a:spcPct val="50000"/>
                    </a:spcBef>
                    <a:spcAft>
                      <a:spcPct val="0"/>
                    </a:spcAft>
                    <a:buFontTx/>
                    <a:buNone/>
                  </a:pPr>
                  <a:endParaRPr lang="en-GB" altLang="en-US" sz="1050" b="0">
                    <a:solidFill>
                      <a:schemeClr val="bg1"/>
                    </a:solidFill>
                    <a:latin typeface="Calibri" panose="020F0502020204030204" pitchFamily="34" charset="0"/>
                    <a:cs typeface="Arial" pitchFamily="34" charset="0"/>
                  </a:endParaRPr>
                </a:p>
                <a:p>
                  <a:pPr eaLnBrk="1" hangingPunct="1">
                    <a:spcBef>
                      <a:spcPct val="50000"/>
                    </a:spcBef>
                    <a:spcAft>
                      <a:spcPct val="0"/>
                    </a:spcAft>
                    <a:buFontTx/>
                    <a:buNone/>
                  </a:pPr>
                  <a:r>
                    <a:rPr lang="en-GB" altLang="en-US" b="0">
                      <a:solidFill>
                        <a:schemeClr val="bg1"/>
                      </a:solidFill>
                      <a:latin typeface="Calibri" panose="020F0502020204030204" pitchFamily="34" charset="0"/>
                      <a:cs typeface="Arial" pitchFamily="34" charset="0"/>
                    </a:rPr>
                    <a:t>   Customs</a:t>
                  </a:r>
                </a:p>
              </p:txBody>
            </p:sp>
            <p:sp>
              <p:nvSpPr>
                <p:cNvPr id="8" name="Text Box 8"/>
                <p:cNvSpPr txBox="1">
                  <a:spLocks noChangeArrowheads="1"/>
                </p:cNvSpPr>
                <p:nvPr/>
              </p:nvSpPr>
              <p:spPr bwMode="auto">
                <a:xfrm>
                  <a:off x="2268538" y="5589588"/>
                  <a:ext cx="460851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spcAft>
                      <a:spcPts val="600"/>
                    </a:spcAft>
                    <a:buFont typeface="Arial" pitchFamily="34" charset="0"/>
                    <a:defRPr sz="2000" b="1">
                      <a:solidFill>
                        <a:schemeClr val="tx1"/>
                      </a:solidFill>
                      <a:latin typeface="Arial" pitchFamily="34" charset="0"/>
                    </a:defRPr>
                  </a:lvl1pPr>
                  <a:lvl2pPr marL="742950" indent="-285750" eaLnBrk="0" hangingPunct="0">
                    <a:spcBef>
                      <a:spcPct val="20000"/>
                    </a:spcBef>
                    <a:buClr>
                      <a:schemeClr val="tx2"/>
                    </a:buClr>
                    <a:buFont typeface="Arial" pitchFamily="34" charset="0"/>
                    <a:buChar char="•"/>
                    <a:defRPr sz="2000">
                      <a:solidFill>
                        <a:schemeClr val="tx1"/>
                      </a:solidFill>
                      <a:latin typeface="Arial" pitchFamily="34" charset="0"/>
                    </a:defRPr>
                  </a:lvl2pPr>
                  <a:lvl3pPr marL="1143000" indent="-228600" eaLnBrk="0" hangingPunct="0">
                    <a:spcBef>
                      <a:spcPct val="20000"/>
                    </a:spcBef>
                    <a:buClr>
                      <a:schemeClr val="tx2"/>
                    </a:buClr>
                    <a:buFont typeface="Arial" pitchFamily="34" charset="0"/>
                    <a:buChar char="•"/>
                    <a:defRPr>
                      <a:solidFill>
                        <a:schemeClr val="tx1"/>
                      </a:solidFill>
                      <a:latin typeface="Arial" pitchFamily="34" charset="0"/>
                    </a:defRPr>
                  </a:lvl3pPr>
                  <a:lvl4pPr marL="1600200" indent="-228600" eaLnBrk="0" hangingPunct="0">
                    <a:spcBef>
                      <a:spcPct val="20000"/>
                    </a:spcBef>
                    <a:buClr>
                      <a:schemeClr val="tx2"/>
                    </a:buClr>
                    <a:buFont typeface="Arial" pitchFamily="34" charset="0"/>
                    <a:buChar char="•"/>
                    <a:defRPr>
                      <a:solidFill>
                        <a:schemeClr val="tx1"/>
                      </a:solidFill>
                      <a:latin typeface="Arial" pitchFamily="34" charset="0"/>
                    </a:defRPr>
                  </a:lvl4pPr>
                  <a:lvl5pPr marL="2057400" indent="-228600" eaLnBrk="0" hangingPunct="0">
                    <a:spcBef>
                      <a:spcPct val="20000"/>
                    </a:spcBef>
                    <a:buClr>
                      <a:schemeClr val="tx2"/>
                    </a:buClr>
                    <a:buFont typeface="Arial" pitchFamily="34" charset="0"/>
                    <a:buChar char="•"/>
                    <a:defRPr>
                      <a:solidFill>
                        <a:schemeClr val="tx1"/>
                      </a:solidFill>
                      <a:latin typeface="Arial" pitchFamily="34" charset="0"/>
                    </a:defRPr>
                  </a:lvl5pPr>
                  <a:lvl6pPr marL="25146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defRPr>
                  </a:lvl6pPr>
                  <a:lvl7pPr marL="29718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defRPr>
                  </a:lvl7pPr>
                  <a:lvl8pPr marL="34290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defRPr>
                  </a:lvl8pPr>
                  <a:lvl9pPr marL="38862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defRPr>
                  </a:lvl9pPr>
                </a:lstStyle>
                <a:p>
                  <a:pPr algn="r" eaLnBrk="1" hangingPunct="1">
                    <a:spcBef>
                      <a:spcPct val="50000"/>
                    </a:spcBef>
                    <a:spcAft>
                      <a:spcPct val="0"/>
                    </a:spcAft>
                    <a:buFontTx/>
                    <a:buNone/>
                  </a:pPr>
                  <a:endParaRPr lang="en-GB" altLang="en-US" b="0" dirty="0">
                    <a:solidFill>
                      <a:schemeClr val="bg1"/>
                    </a:solidFill>
                    <a:latin typeface="Calibri" panose="020F0502020204030204" pitchFamily="34" charset="0"/>
                    <a:cs typeface="Arial" pitchFamily="34" charset="0"/>
                  </a:endParaRPr>
                </a:p>
              </p:txBody>
            </p:sp>
            <p:sp>
              <p:nvSpPr>
                <p:cNvPr id="9" name="Text Box 9"/>
                <p:cNvSpPr txBox="1">
                  <a:spLocks noChangeArrowheads="1"/>
                </p:cNvSpPr>
                <p:nvPr/>
              </p:nvSpPr>
              <p:spPr bwMode="auto">
                <a:xfrm>
                  <a:off x="5076031" y="1341438"/>
                  <a:ext cx="1800225" cy="180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spcAft>
                      <a:spcPts val="600"/>
                    </a:spcAft>
                    <a:buFont typeface="Arial" pitchFamily="34" charset="0"/>
                    <a:defRPr sz="2000" b="1">
                      <a:solidFill>
                        <a:schemeClr val="tx1"/>
                      </a:solidFill>
                      <a:latin typeface="Arial" pitchFamily="34" charset="0"/>
                    </a:defRPr>
                  </a:lvl1pPr>
                  <a:lvl2pPr marL="742950" indent="-285750" eaLnBrk="0" hangingPunct="0">
                    <a:spcBef>
                      <a:spcPct val="20000"/>
                    </a:spcBef>
                    <a:buClr>
                      <a:schemeClr val="tx2"/>
                    </a:buClr>
                    <a:buFont typeface="Arial" pitchFamily="34" charset="0"/>
                    <a:buChar char="•"/>
                    <a:defRPr sz="2000">
                      <a:solidFill>
                        <a:schemeClr val="tx1"/>
                      </a:solidFill>
                      <a:latin typeface="Arial" pitchFamily="34" charset="0"/>
                    </a:defRPr>
                  </a:lvl2pPr>
                  <a:lvl3pPr marL="1143000" indent="-228600" eaLnBrk="0" hangingPunct="0">
                    <a:spcBef>
                      <a:spcPct val="20000"/>
                    </a:spcBef>
                    <a:buClr>
                      <a:schemeClr val="tx2"/>
                    </a:buClr>
                    <a:buFont typeface="Arial" pitchFamily="34" charset="0"/>
                    <a:buChar char="•"/>
                    <a:defRPr>
                      <a:solidFill>
                        <a:schemeClr val="tx1"/>
                      </a:solidFill>
                      <a:latin typeface="Arial" pitchFamily="34" charset="0"/>
                    </a:defRPr>
                  </a:lvl3pPr>
                  <a:lvl4pPr marL="1600200" indent="-228600" eaLnBrk="0" hangingPunct="0">
                    <a:spcBef>
                      <a:spcPct val="20000"/>
                    </a:spcBef>
                    <a:buClr>
                      <a:schemeClr val="tx2"/>
                    </a:buClr>
                    <a:buFont typeface="Arial" pitchFamily="34" charset="0"/>
                    <a:buChar char="•"/>
                    <a:defRPr>
                      <a:solidFill>
                        <a:schemeClr val="tx1"/>
                      </a:solidFill>
                      <a:latin typeface="Arial" pitchFamily="34" charset="0"/>
                    </a:defRPr>
                  </a:lvl4pPr>
                  <a:lvl5pPr marL="2057400" indent="-228600" eaLnBrk="0" hangingPunct="0">
                    <a:spcBef>
                      <a:spcPct val="20000"/>
                    </a:spcBef>
                    <a:buClr>
                      <a:schemeClr val="tx2"/>
                    </a:buClr>
                    <a:buFont typeface="Arial" pitchFamily="34" charset="0"/>
                    <a:buChar char="•"/>
                    <a:defRPr>
                      <a:solidFill>
                        <a:schemeClr val="tx1"/>
                      </a:solidFill>
                      <a:latin typeface="Arial" pitchFamily="34" charset="0"/>
                    </a:defRPr>
                  </a:lvl5pPr>
                  <a:lvl6pPr marL="25146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defRPr>
                  </a:lvl6pPr>
                  <a:lvl7pPr marL="29718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defRPr>
                  </a:lvl7pPr>
                  <a:lvl8pPr marL="34290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defRPr>
                  </a:lvl8pPr>
                  <a:lvl9pPr marL="38862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defRPr>
                  </a:lvl9pPr>
                </a:lstStyle>
                <a:p>
                  <a:pPr eaLnBrk="1" hangingPunct="1">
                    <a:spcBef>
                      <a:spcPct val="50000"/>
                    </a:spcBef>
                    <a:spcAft>
                      <a:spcPct val="0"/>
                    </a:spcAft>
                    <a:buFontTx/>
                    <a:buNone/>
                  </a:pPr>
                  <a:r>
                    <a:rPr lang="en-GB" altLang="en-US" b="0" dirty="0">
                      <a:solidFill>
                        <a:schemeClr val="bg1"/>
                      </a:solidFill>
                      <a:latin typeface="Calibri" panose="020F0502020204030204" pitchFamily="34" charset="0"/>
                      <a:cs typeface="Arial" pitchFamily="34" charset="0"/>
                    </a:rPr>
                    <a:t>Laws</a:t>
                  </a:r>
                </a:p>
                <a:p>
                  <a:pPr eaLnBrk="1" hangingPunct="1">
                    <a:spcBef>
                      <a:spcPct val="50000"/>
                    </a:spcBef>
                    <a:spcAft>
                      <a:spcPct val="0"/>
                    </a:spcAft>
                    <a:buFontTx/>
                    <a:buNone/>
                  </a:pPr>
                  <a:endParaRPr lang="en-GB" altLang="en-US" sz="1050" b="0" dirty="0">
                    <a:solidFill>
                      <a:schemeClr val="bg1"/>
                    </a:solidFill>
                    <a:latin typeface="Calibri" panose="020F0502020204030204" pitchFamily="34" charset="0"/>
                    <a:cs typeface="Arial" pitchFamily="34" charset="0"/>
                  </a:endParaRPr>
                </a:p>
                <a:p>
                  <a:pPr eaLnBrk="1" hangingPunct="1">
                    <a:spcBef>
                      <a:spcPct val="50000"/>
                    </a:spcBef>
                    <a:spcAft>
                      <a:spcPct val="0"/>
                    </a:spcAft>
                    <a:buFontTx/>
                    <a:buNone/>
                  </a:pPr>
                  <a:r>
                    <a:rPr lang="en-GB" altLang="en-US" b="0" dirty="0">
                      <a:solidFill>
                        <a:schemeClr val="bg1"/>
                      </a:solidFill>
                      <a:latin typeface="Calibri" panose="020F0502020204030204" pitchFamily="34" charset="0"/>
                      <a:cs typeface="Arial" pitchFamily="34" charset="0"/>
                    </a:rPr>
                    <a:t>     Rules</a:t>
                  </a:r>
                </a:p>
                <a:p>
                  <a:pPr eaLnBrk="1" hangingPunct="1">
                    <a:spcBef>
                      <a:spcPct val="50000"/>
                    </a:spcBef>
                    <a:spcAft>
                      <a:spcPct val="0"/>
                    </a:spcAft>
                    <a:buFontTx/>
                    <a:buNone/>
                  </a:pPr>
                  <a:endParaRPr lang="en-GB" altLang="en-US" sz="1050" b="0" dirty="0">
                    <a:solidFill>
                      <a:schemeClr val="bg1"/>
                    </a:solidFill>
                    <a:latin typeface="Calibri" panose="020F0502020204030204" pitchFamily="34" charset="0"/>
                    <a:cs typeface="Arial" pitchFamily="34" charset="0"/>
                  </a:endParaRPr>
                </a:p>
                <a:p>
                  <a:pPr eaLnBrk="1" hangingPunct="1">
                    <a:spcBef>
                      <a:spcPct val="50000"/>
                    </a:spcBef>
                    <a:spcAft>
                      <a:spcPct val="0"/>
                    </a:spcAft>
                    <a:buFontTx/>
                    <a:buNone/>
                  </a:pPr>
                  <a:r>
                    <a:rPr lang="en-GB" altLang="en-US" b="0" dirty="0">
                      <a:solidFill>
                        <a:schemeClr val="bg1"/>
                      </a:solidFill>
                      <a:latin typeface="Calibri" panose="020F0502020204030204" pitchFamily="34" charset="0"/>
                      <a:cs typeface="Arial" pitchFamily="34" charset="0"/>
                    </a:rPr>
                    <a:t>        Customs</a:t>
                  </a:r>
                </a:p>
              </p:txBody>
            </p:sp>
            <p:sp>
              <p:nvSpPr>
                <p:cNvPr id="10" name="Text Box 10"/>
                <p:cNvSpPr txBox="1">
                  <a:spLocks noChangeArrowheads="1"/>
                </p:cNvSpPr>
                <p:nvPr/>
              </p:nvSpPr>
              <p:spPr bwMode="auto">
                <a:xfrm>
                  <a:off x="1943100" y="3357563"/>
                  <a:ext cx="1260475"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spcAft>
                      <a:spcPts val="600"/>
                    </a:spcAft>
                    <a:buFont typeface="Arial" pitchFamily="34" charset="0"/>
                    <a:defRPr sz="2000" b="1">
                      <a:solidFill>
                        <a:schemeClr val="tx1"/>
                      </a:solidFill>
                      <a:latin typeface="Arial" pitchFamily="34" charset="0"/>
                    </a:defRPr>
                  </a:lvl1pPr>
                  <a:lvl2pPr marL="742950" indent="-285750" eaLnBrk="0" hangingPunct="0">
                    <a:spcBef>
                      <a:spcPct val="20000"/>
                    </a:spcBef>
                    <a:buClr>
                      <a:schemeClr val="tx2"/>
                    </a:buClr>
                    <a:buFont typeface="Arial" pitchFamily="34" charset="0"/>
                    <a:buChar char="•"/>
                    <a:defRPr sz="2000">
                      <a:solidFill>
                        <a:schemeClr val="tx1"/>
                      </a:solidFill>
                      <a:latin typeface="Arial" pitchFamily="34" charset="0"/>
                    </a:defRPr>
                  </a:lvl2pPr>
                  <a:lvl3pPr marL="1143000" indent="-228600" eaLnBrk="0" hangingPunct="0">
                    <a:spcBef>
                      <a:spcPct val="20000"/>
                    </a:spcBef>
                    <a:buClr>
                      <a:schemeClr val="tx2"/>
                    </a:buClr>
                    <a:buFont typeface="Arial" pitchFamily="34" charset="0"/>
                    <a:buChar char="•"/>
                    <a:defRPr>
                      <a:solidFill>
                        <a:schemeClr val="tx1"/>
                      </a:solidFill>
                      <a:latin typeface="Arial" pitchFamily="34" charset="0"/>
                    </a:defRPr>
                  </a:lvl3pPr>
                  <a:lvl4pPr marL="1600200" indent="-228600" eaLnBrk="0" hangingPunct="0">
                    <a:spcBef>
                      <a:spcPct val="20000"/>
                    </a:spcBef>
                    <a:buClr>
                      <a:schemeClr val="tx2"/>
                    </a:buClr>
                    <a:buFont typeface="Arial" pitchFamily="34" charset="0"/>
                    <a:buChar char="•"/>
                    <a:defRPr>
                      <a:solidFill>
                        <a:schemeClr val="tx1"/>
                      </a:solidFill>
                      <a:latin typeface="Arial" pitchFamily="34" charset="0"/>
                    </a:defRPr>
                  </a:lvl4pPr>
                  <a:lvl5pPr marL="2057400" indent="-228600" eaLnBrk="0" hangingPunct="0">
                    <a:spcBef>
                      <a:spcPct val="20000"/>
                    </a:spcBef>
                    <a:buClr>
                      <a:schemeClr val="tx2"/>
                    </a:buClr>
                    <a:buFont typeface="Arial" pitchFamily="34" charset="0"/>
                    <a:buChar char="•"/>
                    <a:defRPr>
                      <a:solidFill>
                        <a:schemeClr val="tx1"/>
                      </a:solidFill>
                      <a:latin typeface="Arial" pitchFamily="34" charset="0"/>
                    </a:defRPr>
                  </a:lvl5pPr>
                  <a:lvl6pPr marL="25146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defRPr>
                  </a:lvl6pPr>
                  <a:lvl7pPr marL="29718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defRPr>
                  </a:lvl7pPr>
                  <a:lvl8pPr marL="34290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defRPr>
                  </a:lvl8pPr>
                  <a:lvl9pPr marL="38862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defRPr>
                  </a:lvl9pPr>
                </a:lstStyle>
                <a:p>
                  <a:pPr algn="r" eaLnBrk="1" hangingPunct="1">
                    <a:spcBef>
                      <a:spcPct val="50000"/>
                    </a:spcBef>
                    <a:spcAft>
                      <a:spcPct val="0"/>
                    </a:spcAft>
                    <a:buFontTx/>
                    <a:buNone/>
                  </a:pPr>
                  <a:r>
                    <a:rPr lang="en-GB" altLang="en-US" b="0">
                      <a:solidFill>
                        <a:schemeClr val="bg1"/>
                      </a:solidFill>
                      <a:latin typeface="Calibri" panose="020F0502020204030204" pitchFamily="34" charset="0"/>
                      <a:cs typeface="Arial" pitchFamily="34" charset="0"/>
                    </a:rPr>
                    <a:t>Tradition</a:t>
                  </a:r>
                </a:p>
                <a:p>
                  <a:pPr algn="ctr" eaLnBrk="1" hangingPunct="1">
                    <a:spcBef>
                      <a:spcPct val="50000"/>
                    </a:spcBef>
                    <a:spcAft>
                      <a:spcPct val="0"/>
                    </a:spcAft>
                    <a:buFontTx/>
                    <a:buNone/>
                  </a:pPr>
                  <a:r>
                    <a:rPr lang="en-GB" altLang="en-US" b="0">
                      <a:solidFill>
                        <a:schemeClr val="bg1"/>
                      </a:solidFill>
                      <a:latin typeface="Calibri" panose="020F0502020204030204" pitchFamily="34" charset="0"/>
                      <a:cs typeface="Arial" pitchFamily="34" charset="0"/>
                    </a:rPr>
                    <a:t>          </a:t>
                  </a:r>
                </a:p>
              </p:txBody>
            </p:sp>
            <p:sp>
              <p:nvSpPr>
                <p:cNvPr id="11" name="Text Box 11"/>
                <p:cNvSpPr txBox="1">
                  <a:spLocks noChangeArrowheads="1"/>
                </p:cNvSpPr>
                <p:nvPr/>
              </p:nvSpPr>
              <p:spPr bwMode="auto">
                <a:xfrm>
                  <a:off x="5724525" y="3357563"/>
                  <a:ext cx="1441450"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spcAft>
                      <a:spcPts val="600"/>
                    </a:spcAft>
                    <a:buFont typeface="Arial" pitchFamily="34" charset="0"/>
                    <a:defRPr sz="2000" b="1">
                      <a:solidFill>
                        <a:schemeClr val="tx1"/>
                      </a:solidFill>
                      <a:latin typeface="Arial" pitchFamily="34" charset="0"/>
                    </a:defRPr>
                  </a:lvl1pPr>
                  <a:lvl2pPr marL="742950" indent="-285750" eaLnBrk="0" hangingPunct="0">
                    <a:spcBef>
                      <a:spcPct val="20000"/>
                    </a:spcBef>
                    <a:buClr>
                      <a:schemeClr val="tx2"/>
                    </a:buClr>
                    <a:buFont typeface="Arial" pitchFamily="34" charset="0"/>
                    <a:buChar char="•"/>
                    <a:defRPr sz="2000">
                      <a:solidFill>
                        <a:schemeClr val="tx1"/>
                      </a:solidFill>
                      <a:latin typeface="Arial" pitchFamily="34" charset="0"/>
                    </a:defRPr>
                  </a:lvl2pPr>
                  <a:lvl3pPr marL="1143000" indent="-228600" eaLnBrk="0" hangingPunct="0">
                    <a:spcBef>
                      <a:spcPct val="20000"/>
                    </a:spcBef>
                    <a:buClr>
                      <a:schemeClr val="tx2"/>
                    </a:buClr>
                    <a:buFont typeface="Arial" pitchFamily="34" charset="0"/>
                    <a:buChar char="•"/>
                    <a:defRPr>
                      <a:solidFill>
                        <a:schemeClr val="tx1"/>
                      </a:solidFill>
                      <a:latin typeface="Arial" pitchFamily="34" charset="0"/>
                    </a:defRPr>
                  </a:lvl3pPr>
                  <a:lvl4pPr marL="1600200" indent="-228600" eaLnBrk="0" hangingPunct="0">
                    <a:spcBef>
                      <a:spcPct val="20000"/>
                    </a:spcBef>
                    <a:buClr>
                      <a:schemeClr val="tx2"/>
                    </a:buClr>
                    <a:buFont typeface="Arial" pitchFamily="34" charset="0"/>
                    <a:buChar char="•"/>
                    <a:defRPr>
                      <a:solidFill>
                        <a:schemeClr val="tx1"/>
                      </a:solidFill>
                      <a:latin typeface="Arial" pitchFamily="34" charset="0"/>
                    </a:defRPr>
                  </a:lvl4pPr>
                  <a:lvl5pPr marL="2057400" indent="-228600" eaLnBrk="0" hangingPunct="0">
                    <a:spcBef>
                      <a:spcPct val="20000"/>
                    </a:spcBef>
                    <a:buClr>
                      <a:schemeClr val="tx2"/>
                    </a:buClr>
                    <a:buFont typeface="Arial" pitchFamily="34" charset="0"/>
                    <a:buChar char="•"/>
                    <a:defRPr>
                      <a:solidFill>
                        <a:schemeClr val="tx1"/>
                      </a:solidFill>
                      <a:latin typeface="Arial" pitchFamily="34" charset="0"/>
                    </a:defRPr>
                  </a:lvl5pPr>
                  <a:lvl6pPr marL="25146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defRPr>
                  </a:lvl6pPr>
                  <a:lvl7pPr marL="29718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defRPr>
                  </a:lvl7pPr>
                  <a:lvl8pPr marL="34290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defRPr>
                  </a:lvl8pPr>
                  <a:lvl9pPr marL="38862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defRPr>
                  </a:lvl9pPr>
                </a:lstStyle>
                <a:p>
                  <a:pPr eaLnBrk="1" hangingPunct="1">
                    <a:spcBef>
                      <a:spcPct val="50000"/>
                    </a:spcBef>
                    <a:spcAft>
                      <a:spcPct val="0"/>
                    </a:spcAft>
                    <a:buFontTx/>
                    <a:buNone/>
                  </a:pPr>
                  <a:r>
                    <a:rPr lang="en-GB" altLang="en-US" b="0" dirty="0">
                      <a:solidFill>
                        <a:schemeClr val="bg1"/>
                      </a:solidFill>
                      <a:latin typeface="Calibri" panose="020F0502020204030204" pitchFamily="34" charset="0"/>
                      <a:cs typeface="Arial" pitchFamily="34" charset="0"/>
                    </a:rPr>
                    <a:t>   Tradition</a:t>
                  </a:r>
                </a:p>
                <a:p>
                  <a:pPr algn="ctr" eaLnBrk="1" hangingPunct="1">
                    <a:spcBef>
                      <a:spcPct val="50000"/>
                    </a:spcBef>
                    <a:spcAft>
                      <a:spcPct val="0"/>
                    </a:spcAft>
                    <a:buFontTx/>
                    <a:buNone/>
                  </a:pPr>
                  <a:r>
                    <a:rPr lang="en-GB" altLang="en-US" b="0" dirty="0">
                      <a:solidFill>
                        <a:schemeClr val="bg1"/>
                      </a:solidFill>
                      <a:latin typeface="Calibri" panose="020F0502020204030204" pitchFamily="34" charset="0"/>
                      <a:cs typeface="Arial" pitchFamily="34" charset="0"/>
                    </a:rPr>
                    <a:t>         </a:t>
                  </a:r>
                </a:p>
              </p:txBody>
            </p:sp>
            <p:sp>
              <p:nvSpPr>
                <p:cNvPr id="12" name="Text Box 12"/>
                <p:cNvSpPr txBox="1">
                  <a:spLocks noChangeArrowheads="1"/>
                </p:cNvSpPr>
                <p:nvPr/>
              </p:nvSpPr>
              <p:spPr bwMode="auto">
                <a:xfrm>
                  <a:off x="512800" y="3860800"/>
                  <a:ext cx="218595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spcAft>
                      <a:spcPts val="600"/>
                    </a:spcAft>
                    <a:buFont typeface="Arial" pitchFamily="34" charset="0"/>
                    <a:defRPr sz="2000" b="1">
                      <a:solidFill>
                        <a:schemeClr val="tx1"/>
                      </a:solidFill>
                      <a:latin typeface="Arial" pitchFamily="34" charset="0"/>
                    </a:defRPr>
                  </a:lvl1pPr>
                  <a:lvl2pPr marL="742950" indent="-285750" eaLnBrk="0" hangingPunct="0">
                    <a:spcBef>
                      <a:spcPct val="20000"/>
                    </a:spcBef>
                    <a:buClr>
                      <a:schemeClr val="tx2"/>
                    </a:buClr>
                    <a:buFont typeface="Arial" pitchFamily="34" charset="0"/>
                    <a:buChar char="•"/>
                    <a:defRPr sz="2000">
                      <a:solidFill>
                        <a:schemeClr val="tx1"/>
                      </a:solidFill>
                      <a:latin typeface="Arial" pitchFamily="34" charset="0"/>
                    </a:defRPr>
                  </a:lvl2pPr>
                  <a:lvl3pPr marL="1143000" indent="-228600" eaLnBrk="0" hangingPunct="0">
                    <a:spcBef>
                      <a:spcPct val="20000"/>
                    </a:spcBef>
                    <a:buClr>
                      <a:schemeClr val="tx2"/>
                    </a:buClr>
                    <a:buFont typeface="Arial" pitchFamily="34" charset="0"/>
                    <a:buChar char="•"/>
                    <a:defRPr>
                      <a:solidFill>
                        <a:schemeClr val="tx1"/>
                      </a:solidFill>
                      <a:latin typeface="Arial" pitchFamily="34" charset="0"/>
                    </a:defRPr>
                  </a:lvl3pPr>
                  <a:lvl4pPr marL="1600200" indent="-228600" eaLnBrk="0" hangingPunct="0">
                    <a:spcBef>
                      <a:spcPct val="20000"/>
                    </a:spcBef>
                    <a:buClr>
                      <a:schemeClr val="tx2"/>
                    </a:buClr>
                    <a:buFont typeface="Arial" pitchFamily="34" charset="0"/>
                    <a:buChar char="•"/>
                    <a:defRPr>
                      <a:solidFill>
                        <a:schemeClr val="tx1"/>
                      </a:solidFill>
                      <a:latin typeface="Arial" pitchFamily="34" charset="0"/>
                    </a:defRPr>
                  </a:lvl4pPr>
                  <a:lvl5pPr marL="2057400" indent="-228600" eaLnBrk="0" hangingPunct="0">
                    <a:spcBef>
                      <a:spcPct val="20000"/>
                    </a:spcBef>
                    <a:buClr>
                      <a:schemeClr val="tx2"/>
                    </a:buClr>
                    <a:buFont typeface="Arial" pitchFamily="34" charset="0"/>
                    <a:buChar char="•"/>
                    <a:defRPr>
                      <a:solidFill>
                        <a:schemeClr val="tx1"/>
                      </a:solidFill>
                      <a:latin typeface="Arial" pitchFamily="34" charset="0"/>
                    </a:defRPr>
                  </a:lvl5pPr>
                  <a:lvl6pPr marL="25146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defRPr>
                  </a:lvl6pPr>
                  <a:lvl7pPr marL="29718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defRPr>
                  </a:lvl7pPr>
                  <a:lvl8pPr marL="34290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defRPr>
                  </a:lvl8pPr>
                  <a:lvl9pPr marL="38862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defRPr>
                  </a:lvl9pPr>
                </a:lstStyle>
                <a:p>
                  <a:pPr algn="r" eaLnBrk="1" hangingPunct="1">
                    <a:spcBef>
                      <a:spcPct val="50000"/>
                    </a:spcBef>
                    <a:spcAft>
                      <a:spcPct val="0"/>
                    </a:spcAft>
                    <a:buFontTx/>
                    <a:buNone/>
                  </a:pPr>
                  <a:r>
                    <a:rPr lang="en-GB" altLang="en-US" b="0" dirty="0">
                      <a:solidFill>
                        <a:schemeClr val="bg1"/>
                      </a:solidFill>
                      <a:latin typeface="Calibri" panose="020F0502020204030204" pitchFamily="34" charset="0"/>
                      <a:cs typeface="Arial" pitchFamily="34" charset="0"/>
                    </a:rPr>
                    <a:t>Routine behaviour</a:t>
                  </a:r>
                </a:p>
              </p:txBody>
            </p:sp>
            <p:sp>
              <p:nvSpPr>
                <p:cNvPr id="13" name="Text Box 13"/>
                <p:cNvSpPr txBox="1">
                  <a:spLocks noChangeArrowheads="1"/>
                </p:cNvSpPr>
                <p:nvPr/>
              </p:nvSpPr>
              <p:spPr bwMode="auto">
                <a:xfrm>
                  <a:off x="55600" y="4581525"/>
                  <a:ext cx="228278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spcAft>
                      <a:spcPts val="600"/>
                    </a:spcAft>
                    <a:buFont typeface="Arial" pitchFamily="34" charset="0"/>
                    <a:defRPr sz="2000" b="1">
                      <a:solidFill>
                        <a:schemeClr val="tx1"/>
                      </a:solidFill>
                      <a:latin typeface="Arial" pitchFamily="34" charset="0"/>
                    </a:defRPr>
                  </a:lvl1pPr>
                  <a:lvl2pPr marL="742950" indent="-285750" eaLnBrk="0" hangingPunct="0">
                    <a:spcBef>
                      <a:spcPct val="20000"/>
                    </a:spcBef>
                    <a:buClr>
                      <a:schemeClr val="tx2"/>
                    </a:buClr>
                    <a:buFont typeface="Arial" pitchFamily="34" charset="0"/>
                    <a:buChar char="•"/>
                    <a:defRPr sz="2000">
                      <a:solidFill>
                        <a:schemeClr val="tx1"/>
                      </a:solidFill>
                      <a:latin typeface="Arial" pitchFamily="34" charset="0"/>
                    </a:defRPr>
                  </a:lvl2pPr>
                  <a:lvl3pPr marL="1143000" indent="-228600" eaLnBrk="0" hangingPunct="0">
                    <a:spcBef>
                      <a:spcPct val="20000"/>
                    </a:spcBef>
                    <a:buClr>
                      <a:schemeClr val="tx2"/>
                    </a:buClr>
                    <a:buFont typeface="Arial" pitchFamily="34" charset="0"/>
                    <a:buChar char="•"/>
                    <a:defRPr>
                      <a:solidFill>
                        <a:schemeClr val="tx1"/>
                      </a:solidFill>
                      <a:latin typeface="Arial" pitchFamily="34" charset="0"/>
                    </a:defRPr>
                  </a:lvl3pPr>
                  <a:lvl4pPr marL="1600200" indent="-228600" eaLnBrk="0" hangingPunct="0">
                    <a:spcBef>
                      <a:spcPct val="20000"/>
                    </a:spcBef>
                    <a:buClr>
                      <a:schemeClr val="tx2"/>
                    </a:buClr>
                    <a:buFont typeface="Arial" pitchFamily="34" charset="0"/>
                    <a:buChar char="•"/>
                    <a:defRPr>
                      <a:solidFill>
                        <a:schemeClr val="tx1"/>
                      </a:solidFill>
                      <a:latin typeface="Arial" pitchFamily="34" charset="0"/>
                    </a:defRPr>
                  </a:lvl4pPr>
                  <a:lvl5pPr marL="2057400" indent="-228600" eaLnBrk="0" hangingPunct="0">
                    <a:spcBef>
                      <a:spcPct val="20000"/>
                    </a:spcBef>
                    <a:buClr>
                      <a:schemeClr val="tx2"/>
                    </a:buClr>
                    <a:buFont typeface="Arial" pitchFamily="34" charset="0"/>
                    <a:buChar char="•"/>
                    <a:defRPr>
                      <a:solidFill>
                        <a:schemeClr val="tx1"/>
                      </a:solidFill>
                      <a:latin typeface="Arial" pitchFamily="34" charset="0"/>
                    </a:defRPr>
                  </a:lvl5pPr>
                  <a:lvl6pPr marL="25146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defRPr>
                  </a:lvl6pPr>
                  <a:lvl7pPr marL="29718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defRPr>
                  </a:lvl7pPr>
                  <a:lvl8pPr marL="34290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defRPr>
                  </a:lvl8pPr>
                  <a:lvl9pPr marL="38862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defRPr>
                  </a:lvl9pPr>
                </a:lstStyle>
                <a:p>
                  <a:pPr algn="r" eaLnBrk="1" hangingPunct="1">
                    <a:spcBef>
                      <a:spcPct val="50000"/>
                    </a:spcBef>
                    <a:spcAft>
                      <a:spcPct val="0"/>
                    </a:spcAft>
                    <a:buFontTx/>
                    <a:buNone/>
                  </a:pPr>
                  <a:r>
                    <a:rPr lang="en-GB" altLang="en-US" b="0" dirty="0">
                      <a:solidFill>
                        <a:schemeClr val="bg1"/>
                      </a:solidFill>
                      <a:latin typeface="Calibri" panose="020F0502020204030204" pitchFamily="34" charset="0"/>
                      <a:cs typeface="Arial" pitchFamily="34" charset="0"/>
                    </a:rPr>
                    <a:t>Unconscious habits</a:t>
                  </a:r>
                </a:p>
              </p:txBody>
            </p:sp>
            <p:sp>
              <p:nvSpPr>
                <p:cNvPr id="14" name="Text Box 14"/>
                <p:cNvSpPr txBox="1">
                  <a:spLocks noChangeArrowheads="1"/>
                </p:cNvSpPr>
                <p:nvPr/>
              </p:nvSpPr>
              <p:spPr bwMode="auto">
                <a:xfrm>
                  <a:off x="6372224" y="3860800"/>
                  <a:ext cx="282737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spcAft>
                      <a:spcPts val="600"/>
                    </a:spcAft>
                    <a:buFont typeface="Arial" pitchFamily="34" charset="0"/>
                    <a:defRPr sz="2000" b="1">
                      <a:solidFill>
                        <a:schemeClr val="tx1"/>
                      </a:solidFill>
                      <a:latin typeface="Arial" pitchFamily="34" charset="0"/>
                    </a:defRPr>
                  </a:lvl1pPr>
                  <a:lvl2pPr marL="742950" indent="-285750" eaLnBrk="0" hangingPunct="0">
                    <a:spcBef>
                      <a:spcPct val="20000"/>
                    </a:spcBef>
                    <a:buClr>
                      <a:schemeClr val="tx2"/>
                    </a:buClr>
                    <a:buFont typeface="Arial" pitchFamily="34" charset="0"/>
                    <a:buChar char="•"/>
                    <a:defRPr sz="2000">
                      <a:solidFill>
                        <a:schemeClr val="tx1"/>
                      </a:solidFill>
                      <a:latin typeface="Arial" pitchFamily="34" charset="0"/>
                    </a:defRPr>
                  </a:lvl2pPr>
                  <a:lvl3pPr marL="1143000" indent="-228600" eaLnBrk="0" hangingPunct="0">
                    <a:spcBef>
                      <a:spcPct val="20000"/>
                    </a:spcBef>
                    <a:buClr>
                      <a:schemeClr val="tx2"/>
                    </a:buClr>
                    <a:buFont typeface="Arial" pitchFamily="34" charset="0"/>
                    <a:buChar char="•"/>
                    <a:defRPr>
                      <a:solidFill>
                        <a:schemeClr val="tx1"/>
                      </a:solidFill>
                      <a:latin typeface="Arial" pitchFamily="34" charset="0"/>
                    </a:defRPr>
                  </a:lvl3pPr>
                  <a:lvl4pPr marL="1600200" indent="-228600" eaLnBrk="0" hangingPunct="0">
                    <a:spcBef>
                      <a:spcPct val="20000"/>
                    </a:spcBef>
                    <a:buClr>
                      <a:schemeClr val="tx2"/>
                    </a:buClr>
                    <a:buFont typeface="Arial" pitchFamily="34" charset="0"/>
                    <a:buChar char="•"/>
                    <a:defRPr>
                      <a:solidFill>
                        <a:schemeClr val="tx1"/>
                      </a:solidFill>
                      <a:latin typeface="Arial" pitchFamily="34" charset="0"/>
                    </a:defRPr>
                  </a:lvl4pPr>
                  <a:lvl5pPr marL="2057400" indent="-228600" eaLnBrk="0" hangingPunct="0">
                    <a:spcBef>
                      <a:spcPct val="20000"/>
                    </a:spcBef>
                    <a:buClr>
                      <a:schemeClr val="tx2"/>
                    </a:buClr>
                    <a:buFont typeface="Arial" pitchFamily="34" charset="0"/>
                    <a:buChar char="•"/>
                    <a:defRPr>
                      <a:solidFill>
                        <a:schemeClr val="tx1"/>
                      </a:solidFill>
                      <a:latin typeface="Arial" pitchFamily="34" charset="0"/>
                    </a:defRPr>
                  </a:lvl5pPr>
                  <a:lvl6pPr marL="25146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defRPr>
                  </a:lvl6pPr>
                  <a:lvl7pPr marL="29718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defRPr>
                  </a:lvl7pPr>
                  <a:lvl8pPr marL="34290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defRPr>
                  </a:lvl8pPr>
                  <a:lvl9pPr marL="38862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defRPr>
                  </a:lvl9pPr>
                </a:lstStyle>
                <a:p>
                  <a:pPr eaLnBrk="1" hangingPunct="1">
                    <a:spcBef>
                      <a:spcPct val="50000"/>
                    </a:spcBef>
                    <a:spcAft>
                      <a:spcPct val="0"/>
                    </a:spcAft>
                    <a:buFontTx/>
                    <a:buNone/>
                  </a:pPr>
                  <a:r>
                    <a:rPr lang="en-GB" altLang="en-US" b="0" dirty="0">
                      <a:solidFill>
                        <a:schemeClr val="bg1"/>
                      </a:solidFill>
                      <a:latin typeface="Calibri" panose="020F0502020204030204" pitchFamily="34" charset="0"/>
                      <a:cs typeface="Arial" pitchFamily="34" charset="0"/>
                    </a:rPr>
                    <a:t>Routine behaviour</a:t>
                  </a:r>
                </a:p>
              </p:txBody>
            </p:sp>
            <p:sp>
              <p:nvSpPr>
                <p:cNvPr id="15" name="Text Box 15"/>
                <p:cNvSpPr txBox="1">
                  <a:spLocks noChangeArrowheads="1"/>
                </p:cNvSpPr>
                <p:nvPr/>
              </p:nvSpPr>
              <p:spPr bwMode="auto">
                <a:xfrm>
                  <a:off x="6732588" y="4581525"/>
                  <a:ext cx="231461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spcAft>
                      <a:spcPts val="600"/>
                    </a:spcAft>
                    <a:buFont typeface="Arial" pitchFamily="34" charset="0"/>
                    <a:defRPr sz="2000" b="1">
                      <a:solidFill>
                        <a:schemeClr val="tx1"/>
                      </a:solidFill>
                      <a:latin typeface="Arial" pitchFamily="34" charset="0"/>
                    </a:defRPr>
                  </a:lvl1pPr>
                  <a:lvl2pPr marL="742950" indent="-285750" eaLnBrk="0" hangingPunct="0">
                    <a:spcBef>
                      <a:spcPct val="20000"/>
                    </a:spcBef>
                    <a:buClr>
                      <a:schemeClr val="tx2"/>
                    </a:buClr>
                    <a:buFont typeface="Arial" pitchFamily="34" charset="0"/>
                    <a:buChar char="•"/>
                    <a:defRPr sz="2000">
                      <a:solidFill>
                        <a:schemeClr val="tx1"/>
                      </a:solidFill>
                      <a:latin typeface="Arial" pitchFamily="34" charset="0"/>
                    </a:defRPr>
                  </a:lvl2pPr>
                  <a:lvl3pPr marL="1143000" indent="-228600" eaLnBrk="0" hangingPunct="0">
                    <a:spcBef>
                      <a:spcPct val="20000"/>
                    </a:spcBef>
                    <a:buClr>
                      <a:schemeClr val="tx2"/>
                    </a:buClr>
                    <a:buFont typeface="Arial" pitchFamily="34" charset="0"/>
                    <a:buChar char="•"/>
                    <a:defRPr>
                      <a:solidFill>
                        <a:schemeClr val="tx1"/>
                      </a:solidFill>
                      <a:latin typeface="Arial" pitchFamily="34" charset="0"/>
                    </a:defRPr>
                  </a:lvl3pPr>
                  <a:lvl4pPr marL="1600200" indent="-228600" eaLnBrk="0" hangingPunct="0">
                    <a:spcBef>
                      <a:spcPct val="20000"/>
                    </a:spcBef>
                    <a:buClr>
                      <a:schemeClr val="tx2"/>
                    </a:buClr>
                    <a:buFont typeface="Arial" pitchFamily="34" charset="0"/>
                    <a:buChar char="•"/>
                    <a:defRPr>
                      <a:solidFill>
                        <a:schemeClr val="tx1"/>
                      </a:solidFill>
                      <a:latin typeface="Arial" pitchFamily="34" charset="0"/>
                    </a:defRPr>
                  </a:lvl4pPr>
                  <a:lvl5pPr marL="2057400" indent="-228600" eaLnBrk="0" hangingPunct="0">
                    <a:spcBef>
                      <a:spcPct val="20000"/>
                    </a:spcBef>
                    <a:buClr>
                      <a:schemeClr val="tx2"/>
                    </a:buClr>
                    <a:buFont typeface="Arial" pitchFamily="34" charset="0"/>
                    <a:buChar char="•"/>
                    <a:defRPr>
                      <a:solidFill>
                        <a:schemeClr val="tx1"/>
                      </a:solidFill>
                      <a:latin typeface="Arial" pitchFamily="34" charset="0"/>
                    </a:defRPr>
                  </a:lvl5pPr>
                  <a:lvl6pPr marL="25146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defRPr>
                  </a:lvl6pPr>
                  <a:lvl7pPr marL="29718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defRPr>
                  </a:lvl7pPr>
                  <a:lvl8pPr marL="34290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defRPr>
                  </a:lvl8pPr>
                  <a:lvl9pPr marL="38862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defRPr>
                  </a:lvl9pPr>
                </a:lstStyle>
                <a:p>
                  <a:pPr eaLnBrk="1" hangingPunct="1">
                    <a:spcBef>
                      <a:spcPct val="50000"/>
                    </a:spcBef>
                    <a:spcAft>
                      <a:spcPct val="0"/>
                    </a:spcAft>
                    <a:buFontTx/>
                    <a:buNone/>
                  </a:pPr>
                  <a:r>
                    <a:rPr lang="en-GB" altLang="en-US" b="0" dirty="0">
                      <a:solidFill>
                        <a:schemeClr val="bg1"/>
                      </a:solidFill>
                      <a:latin typeface="Calibri" panose="020F0502020204030204" pitchFamily="34" charset="0"/>
                      <a:cs typeface="Arial" pitchFamily="34" charset="0"/>
                    </a:rPr>
                    <a:t>Unconscious habits</a:t>
                  </a:r>
                </a:p>
              </p:txBody>
            </p:sp>
          </p:grpSp>
          <p:sp>
            <p:nvSpPr>
              <p:cNvPr id="23" name="TextBox 22"/>
              <p:cNvSpPr txBox="1"/>
              <p:nvPr/>
            </p:nvSpPr>
            <p:spPr>
              <a:xfrm>
                <a:off x="3817088" y="3154124"/>
                <a:ext cx="1470062" cy="369332"/>
              </a:xfrm>
              <a:prstGeom prst="rect">
                <a:avLst/>
              </a:prstGeom>
              <a:noFill/>
            </p:spPr>
            <p:txBody>
              <a:bodyPr wrap="square" rtlCol="0">
                <a:spAutoFit/>
              </a:bodyPr>
              <a:lstStyle/>
              <a:p>
                <a:r>
                  <a:rPr lang="en-US" b="1" dirty="0" smtClean="0">
                    <a:solidFill>
                      <a:srgbClr val="FFFF00"/>
                    </a:solidFill>
                  </a:rPr>
                  <a:t>CONSCIOUS</a:t>
                </a:r>
                <a:endParaRPr lang="en-US" b="1" dirty="0">
                  <a:solidFill>
                    <a:srgbClr val="FFFF00"/>
                  </a:solidFill>
                </a:endParaRPr>
              </a:p>
            </p:txBody>
          </p:sp>
          <p:sp>
            <p:nvSpPr>
              <p:cNvPr id="24" name="TextBox 23"/>
              <p:cNvSpPr txBox="1"/>
              <p:nvPr/>
            </p:nvSpPr>
            <p:spPr>
              <a:xfrm>
                <a:off x="3694169" y="3555485"/>
                <a:ext cx="1716031" cy="369332"/>
              </a:xfrm>
              <a:prstGeom prst="rect">
                <a:avLst/>
              </a:prstGeom>
              <a:noFill/>
            </p:spPr>
            <p:txBody>
              <a:bodyPr wrap="square" rtlCol="0">
                <a:spAutoFit/>
              </a:bodyPr>
              <a:lstStyle/>
              <a:p>
                <a:r>
                  <a:rPr lang="en-US" b="1" dirty="0" smtClean="0">
                    <a:solidFill>
                      <a:srgbClr val="FFFF00"/>
                    </a:solidFill>
                  </a:rPr>
                  <a:t>UNCONSCIOUS</a:t>
                </a:r>
                <a:endParaRPr lang="en-US" b="1" dirty="0">
                  <a:solidFill>
                    <a:srgbClr val="FFFF00"/>
                  </a:solidFill>
                </a:endParaRPr>
              </a:p>
            </p:txBody>
          </p:sp>
        </p:grpSp>
      </p:grpSp>
    </p:spTree>
    <p:extLst>
      <p:ext uri="{BB962C8B-B14F-4D97-AF65-F5344CB8AC3E}">
        <p14:creationId xmlns:p14="http://schemas.microsoft.com/office/powerpoint/2010/main" val="28798167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979613" y="0"/>
            <a:ext cx="7164387"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7" name="Rectangle 6"/>
          <p:cNvSpPr/>
          <p:nvPr/>
        </p:nvSpPr>
        <p:spPr>
          <a:xfrm>
            <a:off x="0" y="0"/>
            <a:ext cx="2124075" cy="6858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12292" name="TextBox 5"/>
          <p:cNvSpPr txBox="1">
            <a:spLocks noChangeArrowheads="1"/>
          </p:cNvSpPr>
          <p:nvPr/>
        </p:nvSpPr>
        <p:spPr bwMode="auto">
          <a:xfrm>
            <a:off x="2667000" y="304800"/>
            <a:ext cx="5214938"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ts val="600"/>
              </a:spcAft>
              <a:buFont typeface="Arial" pitchFamily="34" charset="0"/>
              <a:defRPr sz="2000" b="1">
                <a:solidFill>
                  <a:schemeClr val="tx1"/>
                </a:solidFill>
                <a:latin typeface="Arial" pitchFamily="34" charset="0"/>
              </a:defRPr>
            </a:lvl1pPr>
            <a:lvl2pPr marL="742950" indent="-285750" eaLnBrk="0" hangingPunct="0">
              <a:spcBef>
                <a:spcPct val="20000"/>
              </a:spcBef>
              <a:buClr>
                <a:schemeClr val="tx2"/>
              </a:buClr>
              <a:buFont typeface="Arial" pitchFamily="34" charset="0"/>
              <a:buChar char="•"/>
              <a:defRPr sz="2000">
                <a:solidFill>
                  <a:schemeClr val="tx1"/>
                </a:solidFill>
                <a:latin typeface="Arial" pitchFamily="34" charset="0"/>
              </a:defRPr>
            </a:lvl2pPr>
            <a:lvl3pPr marL="1143000" indent="-228600" eaLnBrk="0" hangingPunct="0">
              <a:spcBef>
                <a:spcPct val="20000"/>
              </a:spcBef>
              <a:buClr>
                <a:schemeClr val="tx2"/>
              </a:buClr>
              <a:buFont typeface="Arial" pitchFamily="34" charset="0"/>
              <a:buChar char="•"/>
              <a:defRPr>
                <a:solidFill>
                  <a:schemeClr val="tx1"/>
                </a:solidFill>
                <a:latin typeface="Arial" pitchFamily="34" charset="0"/>
              </a:defRPr>
            </a:lvl3pPr>
            <a:lvl4pPr marL="1600200" indent="-228600" eaLnBrk="0" hangingPunct="0">
              <a:spcBef>
                <a:spcPct val="20000"/>
              </a:spcBef>
              <a:buClr>
                <a:schemeClr val="tx2"/>
              </a:buClr>
              <a:buFont typeface="Arial" pitchFamily="34" charset="0"/>
              <a:buChar char="•"/>
              <a:defRPr>
                <a:solidFill>
                  <a:schemeClr val="tx1"/>
                </a:solidFill>
                <a:latin typeface="Arial" pitchFamily="34" charset="0"/>
              </a:defRPr>
            </a:lvl4pPr>
            <a:lvl5pPr marL="2057400" indent="-228600" eaLnBrk="0" hangingPunct="0">
              <a:spcBef>
                <a:spcPct val="20000"/>
              </a:spcBef>
              <a:buClr>
                <a:schemeClr val="tx2"/>
              </a:buClr>
              <a:buFont typeface="Arial" pitchFamily="34" charset="0"/>
              <a:buChar char="•"/>
              <a:defRPr>
                <a:solidFill>
                  <a:schemeClr val="tx1"/>
                </a:solidFill>
                <a:latin typeface="Arial" pitchFamily="34" charset="0"/>
              </a:defRPr>
            </a:lvl5pPr>
            <a:lvl6pPr marL="25146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defRPr>
            </a:lvl6pPr>
            <a:lvl7pPr marL="29718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defRPr>
            </a:lvl7pPr>
            <a:lvl8pPr marL="34290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defRPr>
            </a:lvl8pPr>
            <a:lvl9pPr marL="38862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defRPr>
            </a:lvl9pPr>
          </a:lstStyle>
          <a:p>
            <a:pPr eaLnBrk="1" hangingPunct="1">
              <a:spcBef>
                <a:spcPct val="0"/>
              </a:spcBef>
              <a:spcAft>
                <a:spcPct val="0"/>
              </a:spcAft>
              <a:buFontTx/>
              <a:buNone/>
            </a:pPr>
            <a:r>
              <a:rPr lang="en-IN" altLang="en-US" sz="4400" dirty="0">
                <a:latin typeface="Times New Roman" pitchFamily="18" charset="0"/>
              </a:rPr>
              <a:t>MUMBAI</a:t>
            </a:r>
            <a:br>
              <a:rPr lang="en-IN" altLang="en-US" sz="4400" dirty="0">
                <a:latin typeface="Times New Roman" pitchFamily="18" charset="0"/>
              </a:rPr>
            </a:br>
            <a:r>
              <a:rPr lang="en-IN" altLang="en-US" sz="4400" dirty="0">
                <a:latin typeface="Times New Roman" pitchFamily="18" charset="0"/>
              </a:rPr>
              <a:t>AMBULANCE: 108</a:t>
            </a:r>
          </a:p>
        </p:txBody>
      </p:sp>
      <p:pic>
        <p:nvPicPr>
          <p:cNvPr id="12293"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95375" y="2397125"/>
            <a:ext cx="6953250" cy="355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90638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7454"/>
            <a:ext cx="9144000" cy="1334146"/>
          </a:xfrm>
        </p:spPr>
        <p:txBody>
          <a:bodyPr>
            <a:normAutofit/>
          </a:bodyPr>
          <a:lstStyle/>
          <a:p>
            <a:pPr algn="ctr"/>
            <a:r>
              <a:rPr lang="en-US" dirty="0" smtClean="0"/>
              <a:t>What is culture</a:t>
            </a:r>
            <a:endParaRPr lang="en-US" dirty="0"/>
          </a:p>
        </p:txBody>
      </p:sp>
      <p:sp>
        <p:nvSpPr>
          <p:cNvPr id="3" name="Rectangle 2"/>
          <p:cNvSpPr/>
          <p:nvPr/>
        </p:nvSpPr>
        <p:spPr>
          <a:xfrm>
            <a:off x="386862" y="1371600"/>
            <a:ext cx="8513762" cy="3554819"/>
          </a:xfrm>
          <a:prstGeom prst="rect">
            <a:avLst/>
          </a:prstGeom>
        </p:spPr>
        <p:txBody>
          <a:bodyPr wrap="square">
            <a:spAutoFit/>
          </a:bodyPr>
          <a:lstStyle/>
          <a:p>
            <a:pPr>
              <a:spcAft>
                <a:spcPts val="600"/>
              </a:spcAft>
              <a:defRPr/>
            </a:pPr>
            <a:endParaRPr lang="en-GB" altLang="en-US" sz="2400" b="1" i="1" dirty="0" smtClean="0">
              <a:solidFill>
                <a:schemeClr val="bg1"/>
              </a:solidFill>
            </a:endParaRPr>
          </a:p>
          <a:p>
            <a:pPr marL="342900" indent="-342900">
              <a:spcAft>
                <a:spcPts val="600"/>
              </a:spcAft>
              <a:buFont typeface="Arial" panose="020B0604020202020204" pitchFamily="34" charset="0"/>
              <a:buChar char="•"/>
              <a:defRPr/>
            </a:pPr>
            <a:r>
              <a:rPr lang="en-GB" altLang="en-US" sz="2400" b="1" i="1" dirty="0" smtClean="0">
                <a:solidFill>
                  <a:schemeClr val="bg1"/>
                </a:solidFill>
              </a:rPr>
              <a:t>"</a:t>
            </a:r>
            <a:r>
              <a:rPr lang="en-GB" altLang="en-US" sz="2400" b="1" i="1" dirty="0">
                <a:solidFill>
                  <a:schemeClr val="bg1"/>
                </a:solidFill>
              </a:rPr>
              <a:t>only a small part of it is visible. A large portion of what constitutes culture is beyond or below our conscious awareness. ...... We know how to act and behave according to it but we are not aware of it and subsequently cannot control it. We take culture as self-evident, like nature, and not as if it were a construction of our </a:t>
            </a:r>
            <a:r>
              <a:rPr lang="en-GB" altLang="en-US" sz="2400" b="1" i="1" dirty="0" smtClean="0">
                <a:solidFill>
                  <a:schemeClr val="bg1"/>
                </a:solidFill>
              </a:rPr>
              <a:t>society" </a:t>
            </a:r>
            <a:r>
              <a:rPr lang="en-GB" altLang="en-US" sz="1200" b="1" i="1" dirty="0">
                <a:solidFill>
                  <a:schemeClr val="bg1"/>
                </a:solidFill>
              </a:rPr>
              <a:t>(</a:t>
            </a:r>
            <a:r>
              <a:rPr lang="en-GB" altLang="en-US" sz="1200" b="1" i="1" dirty="0" err="1">
                <a:solidFill>
                  <a:schemeClr val="bg1"/>
                </a:solidFill>
              </a:rPr>
              <a:t>Fennes</a:t>
            </a:r>
            <a:r>
              <a:rPr lang="en-GB" altLang="en-US" sz="1200" b="1" i="1" dirty="0">
                <a:solidFill>
                  <a:schemeClr val="bg1"/>
                </a:solidFill>
              </a:rPr>
              <a:t> H and </a:t>
            </a:r>
            <a:r>
              <a:rPr lang="en-GB" altLang="en-US" sz="1200" b="1" i="1" dirty="0" err="1">
                <a:solidFill>
                  <a:schemeClr val="bg1"/>
                </a:solidFill>
              </a:rPr>
              <a:t>Hapgood</a:t>
            </a:r>
            <a:r>
              <a:rPr lang="en-GB" altLang="en-US" sz="1200" b="1" i="1" dirty="0">
                <a:solidFill>
                  <a:schemeClr val="bg1"/>
                </a:solidFill>
              </a:rPr>
              <a:t> K: 1997 - Intercultural Learning in the Classroom, </a:t>
            </a:r>
            <a:r>
              <a:rPr lang="en-GB" altLang="en-US" sz="1200" b="1" i="1" dirty="0" err="1">
                <a:solidFill>
                  <a:schemeClr val="bg1"/>
                </a:solidFill>
              </a:rPr>
              <a:t>Cassell</a:t>
            </a:r>
            <a:r>
              <a:rPr lang="en-GB" altLang="en-US" sz="1200" b="1" i="1" dirty="0">
                <a:solidFill>
                  <a:schemeClr val="bg1"/>
                </a:solidFill>
              </a:rPr>
              <a:t>, London)</a:t>
            </a:r>
          </a:p>
          <a:p>
            <a:pPr marL="342900" indent="-342900">
              <a:spcAft>
                <a:spcPts val="600"/>
              </a:spcAft>
              <a:buFont typeface="Arial" panose="020B0604020202020204" pitchFamily="34" charset="0"/>
              <a:buChar char="•"/>
              <a:defRPr/>
            </a:pPr>
            <a:endParaRPr lang="en-GB" altLang="en-US" b="1" i="1" dirty="0">
              <a:solidFill>
                <a:schemeClr val="bg1"/>
              </a:solidFill>
            </a:endParaRPr>
          </a:p>
          <a:p>
            <a:pPr>
              <a:spcAft>
                <a:spcPts val="600"/>
              </a:spcAft>
              <a:defRPr/>
            </a:pPr>
            <a:endParaRPr lang="en-GB" altLang="en-US" sz="1200" b="1" i="1" dirty="0">
              <a:solidFill>
                <a:schemeClr val="bg1"/>
              </a:solidFill>
            </a:endParaRPr>
          </a:p>
        </p:txBody>
      </p:sp>
      <p:pic>
        <p:nvPicPr>
          <p:cNvPr id="2052" name="Picture 4" descr=" Incredible Icebergs [37 Pics]">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4200" y="4212949"/>
            <a:ext cx="2667000" cy="2492745"/>
          </a:xfrm>
          <a:prstGeom prst="rect">
            <a:avLst/>
          </a:prstGeom>
          <a:noFill/>
          <a:ln>
            <a:solidFill>
              <a:srgbClr val="00B05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1598677"/>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4768</TotalTime>
  <Words>1226</Words>
  <Application>Microsoft Office PowerPoint</Application>
  <PresentationFormat>On-screen Show (4:3)</PresentationFormat>
  <Paragraphs>233</Paragraphs>
  <Slides>30</Slides>
  <Notes>0</Notes>
  <HiddenSlides>0</HiddenSlides>
  <MMClips>1</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1_Office Theme</vt:lpstr>
      <vt:lpstr> Cultural dissonance in cross-cultural interactions and issues faced in the Primary Year Programme (PYP) classroom: </vt:lpstr>
      <vt:lpstr>PowerPoint Presentation</vt:lpstr>
      <vt:lpstr>Structure</vt:lpstr>
      <vt:lpstr> Definitions and concept of Culture</vt:lpstr>
      <vt:lpstr> Definitions and concept of Culture</vt:lpstr>
      <vt:lpstr>  Manifestations of Culture</vt:lpstr>
      <vt:lpstr>Iceberg Concept of Culture: (Larcher 1993) </vt:lpstr>
      <vt:lpstr>PowerPoint Presentation</vt:lpstr>
      <vt:lpstr>What is culture</vt:lpstr>
      <vt:lpstr>Iceberg Concept of Culture: Fennes and Hapgood, 1997 </vt:lpstr>
      <vt:lpstr>Possible Cultural Distinctions </vt:lpstr>
      <vt:lpstr>What is culture dissonance </vt:lpstr>
      <vt:lpstr>Key Features: Culture Shock</vt:lpstr>
      <vt:lpstr>PowerPoint Presentation</vt:lpstr>
      <vt:lpstr>PowerPoint Presentation</vt:lpstr>
      <vt:lpstr>PowerPoint Presentation</vt:lpstr>
      <vt:lpstr>Key Features: Culture Shock</vt:lpstr>
      <vt:lpstr>PowerPoint Presentation</vt:lpstr>
      <vt:lpstr>PowerPoint Presentation</vt:lpstr>
      <vt:lpstr>Loss of face, identity, self-esteem</vt:lpstr>
      <vt:lpstr>PowerPoint Presentation</vt:lpstr>
      <vt:lpstr>PowerPoint Presentation</vt:lpstr>
      <vt:lpstr>An intercultural learning</vt:lpstr>
      <vt:lpstr>An intercultural learning</vt:lpstr>
      <vt:lpstr>An intercultural learning continuum</vt:lpstr>
      <vt:lpstr>Multiculturalism</vt:lpstr>
      <vt:lpstr>PowerPoint Presentation</vt:lpstr>
      <vt:lpstr>Your thoughts………</vt:lpstr>
      <vt:lpstr>   Allan, M.J. (2002) Cultural Borderlands: a case study of cultural dissonance in an international school. Journal of  Research in International education 1(1): 63-90  Allan, M. J. (2003) Frontier crossings; Cultural Dissonance, Intercultural learning and the Multicultural Personality. Journal of Research in International Education 2 (1): 83-109  Berry J W, Poortinga Y H, Segall M H and Dasen P R (1992) Cross-cultural Psychology: Research and Applications, Cambridge University Press .  Burr, V. (1995) An Introduction to social Constructionism. London: Routledge.  DeCapua, A and Wintergerst, A. (2010) Crossing cultures in the language Classroom. The university of Michigan Press.  Fennes, H. and Hapgood, K. (1997) Intercultural learning in the classroom. London; Casselle.  Goffmann, E. (1967) Interaction Rituals: Essays on face-to-face behaviour. New York: Pantheon Books.  Hofstede G (1994) Cultures and Organisations, McGraw Hill  Pearce R (1998) Developing Cultural Identity in an International School Environment in Hayden and Thompson (eds) International Education: Principles and Practice, pp. 44-64. London: Kogan Page. </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Shweta Bhatia</dc:creator>
  <cp:lastModifiedBy>Carolina Salter</cp:lastModifiedBy>
  <cp:revision>128</cp:revision>
  <dcterms:created xsi:type="dcterms:W3CDTF">2006-08-16T00:00:00Z</dcterms:created>
  <dcterms:modified xsi:type="dcterms:W3CDTF">2014-11-10T19:01:13Z</dcterms:modified>
</cp:coreProperties>
</file>