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873" r:id="rId1"/>
  </p:sldMasterIdLst>
  <p:notesMasterIdLst>
    <p:notesMasterId r:id="rId64"/>
  </p:notesMasterIdLst>
  <p:sldIdLst>
    <p:sldId id="525" r:id="rId2"/>
    <p:sldId id="526" r:id="rId3"/>
    <p:sldId id="579" r:id="rId4"/>
    <p:sldId id="529" r:id="rId5"/>
    <p:sldId id="528" r:id="rId6"/>
    <p:sldId id="527" r:id="rId7"/>
    <p:sldId id="586" r:id="rId8"/>
    <p:sldId id="502" r:id="rId9"/>
    <p:sldId id="534" r:id="rId10"/>
    <p:sldId id="564" r:id="rId11"/>
    <p:sldId id="565" r:id="rId12"/>
    <p:sldId id="536" r:id="rId13"/>
    <p:sldId id="537" r:id="rId14"/>
    <p:sldId id="538" r:id="rId15"/>
    <p:sldId id="566" r:id="rId16"/>
    <p:sldId id="567" r:id="rId17"/>
    <p:sldId id="568" r:id="rId18"/>
    <p:sldId id="569" r:id="rId19"/>
    <p:sldId id="570" r:id="rId20"/>
    <p:sldId id="571" r:id="rId21"/>
    <p:sldId id="572" r:id="rId22"/>
    <p:sldId id="531" r:id="rId23"/>
    <p:sldId id="581" r:id="rId24"/>
    <p:sldId id="582" r:id="rId25"/>
    <p:sldId id="530" r:id="rId26"/>
    <p:sldId id="546" r:id="rId27"/>
    <p:sldId id="549" r:id="rId28"/>
    <p:sldId id="548" r:id="rId29"/>
    <p:sldId id="550" r:id="rId30"/>
    <p:sldId id="532" r:id="rId31"/>
    <p:sldId id="583" r:id="rId32"/>
    <p:sldId id="584" r:id="rId33"/>
    <p:sldId id="554" r:id="rId34"/>
    <p:sldId id="555" r:id="rId35"/>
    <p:sldId id="556" r:id="rId36"/>
    <p:sldId id="558" r:id="rId37"/>
    <p:sldId id="573" r:id="rId38"/>
    <p:sldId id="574" r:id="rId39"/>
    <p:sldId id="575" r:id="rId40"/>
    <p:sldId id="576" r:id="rId41"/>
    <p:sldId id="577" r:id="rId42"/>
    <p:sldId id="580" r:id="rId43"/>
    <p:sldId id="559" r:id="rId44"/>
    <p:sldId id="552" r:id="rId45"/>
    <p:sldId id="484" r:id="rId46"/>
    <p:sldId id="533" r:id="rId47"/>
    <p:sldId id="578" r:id="rId48"/>
    <p:sldId id="551" r:id="rId49"/>
    <p:sldId id="560" r:id="rId50"/>
    <p:sldId id="561" r:id="rId51"/>
    <p:sldId id="562" r:id="rId52"/>
    <p:sldId id="553" r:id="rId53"/>
    <p:sldId id="486" r:id="rId54"/>
    <p:sldId id="487" r:id="rId55"/>
    <p:sldId id="488" r:id="rId56"/>
    <p:sldId id="489" r:id="rId57"/>
    <p:sldId id="490" r:id="rId58"/>
    <p:sldId id="491" r:id="rId59"/>
    <p:sldId id="492" r:id="rId60"/>
    <p:sldId id="493" r:id="rId61"/>
    <p:sldId id="494" r:id="rId62"/>
    <p:sldId id="495" r:id="rId63"/>
  </p:sldIdLst>
  <p:sldSz cx="13004800" cy="9753600"/>
  <p:notesSz cx="6858000" cy="9144000"/>
  <p:defaultTextStyle>
    <a:defPPr>
      <a:defRPr lang="en-US"/>
    </a:defPPr>
    <a:lvl1pPr algn="ctr" defTabSz="582613" rtl="0" fontAlgn="base" hangingPunct="0">
      <a:spcBef>
        <a:spcPct val="0"/>
      </a:spcBef>
      <a:spcAft>
        <a:spcPct val="0"/>
      </a:spcAft>
      <a:defRPr sz="3600" kern="1200">
        <a:solidFill>
          <a:srgbClr val="414141"/>
        </a:solidFill>
        <a:latin typeface="Gill Sans Light" charset="0"/>
        <a:ea typeface="ＭＳ Ｐゴシック" charset="0"/>
        <a:cs typeface="ＭＳ Ｐゴシック" charset="0"/>
        <a:sym typeface="Gill Sans Light" charset="0"/>
      </a:defRPr>
    </a:lvl1pPr>
    <a:lvl2pPr marL="341313" indent="112713" algn="ctr" defTabSz="582613" rtl="0" fontAlgn="base" hangingPunct="0">
      <a:spcBef>
        <a:spcPct val="0"/>
      </a:spcBef>
      <a:spcAft>
        <a:spcPct val="0"/>
      </a:spcAft>
      <a:defRPr sz="3600" kern="1200">
        <a:solidFill>
          <a:srgbClr val="414141"/>
        </a:solidFill>
        <a:latin typeface="Gill Sans Light" charset="0"/>
        <a:ea typeface="ＭＳ Ｐゴシック" charset="0"/>
        <a:cs typeface="ＭＳ Ｐゴシック" charset="0"/>
        <a:sym typeface="Gill Sans Light" charset="0"/>
      </a:defRPr>
    </a:lvl2pPr>
    <a:lvl3pPr marL="684213" indent="227013" algn="ctr" defTabSz="582613" rtl="0" fontAlgn="base" hangingPunct="0">
      <a:spcBef>
        <a:spcPct val="0"/>
      </a:spcBef>
      <a:spcAft>
        <a:spcPct val="0"/>
      </a:spcAft>
      <a:defRPr sz="3600" kern="1200">
        <a:solidFill>
          <a:srgbClr val="414141"/>
        </a:solidFill>
        <a:latin typeface="Gill Sans Light" charset="0"/>
        <a:ea typeface="ＭＳ Ｐゴシック" charset="0"/>
        <a:cs typeface="ＭＳ Ｐゴシック" charset="0"/>
        <a:sym typeface="Gill Sans Light" charset="0"/>
      </a:defRPr>
    </a:lvl3pPr>
    <a:lvl4pPr marL="1027113" indent="341313" algn="ctr" defTabSz="582613" rtl="0" fontAlgn="base" hangingPunct="0">
      <a:spcBef>
        <a:spcPct val="0"/>
      </a:spcBef>
      <a:spcAft>
        <a:spcPct val="0"/>
      </a:spcAft>
      <a:defRPr sz="3600" kern="1200">
        <a:solidFill>
          <a:srgbClr val="414141"/>
        </a:solidFill>
        <a:latin typeface="Gill Sans Light" charset="0"/>
        <a:ea typeface="ＭＳ Ｐゴシック" charset="0"/>
        <a:cs typeface="ＭＳ Ｐゴシック" charset="0"/>
        <a:sym typeface="Gill Sans Light" charset="0"/>
      </a:defRPr>
    </a:lvl4pPr>
    <a:lvl5pPr marL="1370013" indent="455613" algn="ctr" defTabSz="582613" rtl="0" fontAlgn="base" hangingPunct="0">
      <a:spcBef>
        <a:spcPct val="0"/>
      </a:spcBef>
      <a:spcAft>
        <a:spcPct val="0"/>
      </a:spcAft>
      <a:defRPr sz="3600" kern="1200">
        <a:solidFill>
          <a:srgbClr val="414141"/>
        </a:solidFill>
        <a:latin typeface="Gill Sans Light" charset="0"/>
        <a:ea typeface="ＭＳ Ｐゴシック" charset="0"/>
        <a:cs typeface="ＭＳ Ｐゴシック" charset="0"/>
        <a:sym typeface="Gill Sans Light" charset="0"/>
      </a:defRPr>
    </a:lvl5pPr>
    <a:lvl6pPr marL="2286000" algn="l" defTabSz="457200" rtl="0" eaLnBrk="1" latinLnBrk="0" hangingPunct="1">
      <a:defRPr sz="3600" kern="1200">
        <a:solidFill>
          <a:srgbClr val="414141"/>
        </a:solidFill>
        <a:latin typeface="Gill Sans Light" charset="0"/>
        <a:ea typeface="ＭＳ Ｐゴシック" charset="0"/>
        <a:cs typeface="ＭＳ Ｐゴシック" charset="0"/>
        <a:sym typeface="Gill Sans Light" charset="0"/>
      </a:defRPr>
    </a:lvl6pPr>
    <a:lvl7pPr marL="2743200" algn="l" defTabSz="457200" rtl="0" eaLnBrk="1" latinLnBrk="0" hangingPunct="1">
      <a:defRPr sz="3600" kern="1200">
        <a:solidFill>
          <a:srgbClr val="414141"/>
        </a:solidFill>
        <a:latin typeface="Gill Sans Light" charset="0"/>
        <a:ea typeface="ＭＳ Ｐゴシック" charset="0"/>
        <a:cs typeface="ＭＳ Ｐゴシック" charset="0"/>
        <a:sym typeface="Gill Sans Light" charset="0"/>
      </a:defRPr>
    </a:lvl7pPr>
    <a:lvl8pPr marL="3200400" algn="l" defTabSz="457200" rtl="0" eaLnBrk="1" latinLnBrk="0" hangingPunct="1">
      <a:defRPr sz="3600" kern="1200">
        <a:solidFill>
          <a:srgbClr val="414141"/>
        </a:solidFill>
        <a:latin typeface="Gill Sans Light" charset="0"/>
        <a:ea typeface="ＭＳ Ｐゴシック" charset="0"/>
        <a:cs typeface="ＭＳ Ｐゴシック" charset="0"/>
        <a:sym typeface="Gill Sans Light" charset="0"/>
      </a:defRPr>
    </a:lvl8pPr>
    <a:lvl9pPr marL="3657600" algn="l" defTabSz="457200" rtl="0" eaLnBrk="1" latinLnBrk="0" hangingPunct="1">
      <a:defRPr sz="3600" kern="1200">
        <a:solidFill>
          <a:srgbClr val="414141"/>
        </a:solidFill>
        <a:latin typeface="Gill Sans Light" charset="0"/>
        <a:ea typeface="ＭＳ Ｐゴシック" charset="0"/>
        <a:cs typeface="ＭＳ Ｐゴシック" charset="0"/>
        <a:sym typeface="Gill Sans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5" d="100"/>
          <a:sy n="45" d="100"/>
        </p:scale>
        <p:origin x="-654" y="-72"/>
      </p:cViewPr>
      <p:guideLst>
        <p:guide orient="horz" pos="3072"/>
        <p:guide pos="4096"/>
      </p:guideLst>
    </p:cSldViewPr>
  </p:slideViewPr>
  <p:outlineViewPr>
    <p:cViewPr>
      <p:scale>
        <a:sx n="33" d="100"/>
        <a:sy n="33" d="100"/>
      </p:scale>
      <p:origin x="0" y="17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nandinip\Desktop\FIE\2014-2015\students%20demographics.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nandinip\Desktop\FIE\2014-2015\teacher%20demographic%202014-2015.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30"/>
      <c:depthPercent val="100"/>
      <c:rAngAx val="1"/>
    </c:view3D>
    <c:floor>
      <c:thickness val="0"/>
    </c:floor>
    <c:sideWall>
      <c:thickness val="0"/>
    </c:sideWall>
    <c:backWall>
      <c:thickness val="0"/>
    </c:backWall>
    <c:plotArea>
      <c:layout>
        <c:manualLayout>
          <c:layoutTarget val="inner"/>
          <c:xMode val="edge"/>
          <c:yMode val="edge"/>
          <c:x val="5.2628422778560703E-2"/>
          <c:y val="2.3340521164242602E-2"/>
          <c:w val="0.92788608905889802"/>
          <c:h val="0.82309598876519396"/>
        </c:manualLayout>
      </c:layout>
      <c:bar3DChart>
        <c:barDir val="col"/>
        <c:grouping val="clustered"/>
        <c:varyColors val="0"/>
        <c:ser>
          <c:idx val="0"/>
          <c:order val="0"/>
          <c:tx>
            <c:strRef>
              <c:f>Sheet1!$B$1</c:f>
              <c:strCache>
                <c:ptCount val="1"/>
                <c:pt idx="0">
                  <c:v>Record Count</c:v>
                </c:pt>
              </c:strCache>
            </c:strRef>
          </c:tx>
          <c:spPr>
            <a:solidFill>
              <a:srgbClr val="D46023"/>
            </a:solidFill>
          </c:spPr>
          <c:invertIfNegative val="0"/>
          <c:dLbls>
            <c:txPr>
              <a:bodyPr/>
              <a:lstStyle/>
              <a:p>
                <a:pPr>
                  <a:defRPr sz="1200" b="1"/>
                </a:pPr>
                <a:endParaRPr lang="en-US"/>
              </a:p>
            </c:txPr>
            <c:showLegendKey val="0"/>
            <c:showVal val="1"/>
            <c:showCatName val="0"/>
            <c:showSerName val="0"/>
            <c:showPercent val="0"/>
            <c:showBubbleSize val="0"/>
            <c:showLeaderLines val="0"/>
          </c:dLbls>
          <c:cat>
            <c:strRef>
              <c:f>Sheet1!$A$2:$A$28</c:f>
              <c:strCache>
                <c:ptCount val="27"/>
                <c:pt idx="0">
                  <c:v>Thailand</c:v>
                </c:pt>
                <c:pt idx="1">
                  <c:v>United States</c:v>
                </c:pt>
                <c:pt idx="2">
                  <c:v>India</c:v>
                </c:pt>
                <c:pt idx="3">
                  <c:v>Australia</c:v>
                </c:pt>
                <c:pt idx="4">
                  <c:v>Japan</c:v>
                </c:pt>
                <c:pt idx="5">
                  <c:v>United Kingdom</c:v>
                </c:pt>
                <c:pt idx="6">
                  <c:v>Germany</c:v>
                </c:pt>
                <c:pt idx="7">
                  <c:v>Korea</c:v>
                </c:pt>
                <c:pt idx="8">
                  <c:v>Canada</c:v>
                </c:pt>
                <c:pt idx="9">
                  <c:v>New Zealand</c:v>
                </c:pt>
                <c:pt idx="10">
                  <c:v>Taiwan</c:v>
                </c:pt>
                <c:pt idx="11">
                  <c:v>Sweden</c:v>
                </c:pt>
                <c:pt idx="12">
                  <c:v>Israel</c:v>
                </c:pt>
                <c:pt idx="13">
                  <c:v>France</c:v>
                </c:pt>
                <c:pt idx="14">
                  <c:v>Netherlands</c:v>
                </c:pt>
                <c:pt idx="15">
                  <c:v>China</c:v>
                </c:pt>
                <c:pt idx="16">
                  <c:v>Denmark</c:v>
                </c:pt>
                <c:pt idx="17">
                  <c:v>Singapore</c:v>
                </c:pt>
                <c:pt idx="18">
                  <c:v>Belgium</c:v>
                </c:pt>
                <c:pt idx="19">
                  <c:v>Austria</c:v>
                </c:pt>
                <c:pt idx="20">
                  <c:v>Switzerland</c:v>
                </c:pt>
                <c:pt idx="21">
                  <c:v>Indonesia</c:v>
                </c:pt>
                <c:pt idx="22">
                  <c:v>Malaysia</c:v>
                </c:pt>
                <c:pt idx="23">
                  <c:v>Norway</c:v>
                </c:pt>
                <c:pt idx="24">
                  <c:v>Italy</c:v>
                </c:pt>
                <c:pt idx="25">
                  <c:v>Philippines</c:v>
                </c:pt>
                <c:pt idx="26">
                  <c:v>Others (24 other nationalities)</c:v>
                </c:pt>
              </c:strCache>
            </c:strRef>
          </c:cat>
          <c:val>
            <c:numRef>
              <c:f>Sheet1!$B$2:$B$28</c:f>
              <c:numCache>
                <c:formatCode>General</c:formatCode>
                <c:ptCount val="27"/>
                <c:pt idx="0">
                  <c:v>455</c:v>
                </c:pt>
                <c:pt idx="1">
                  <c:v>234</c:v>
                </c:pt>
                <c:pt idx="2">
                  <c:v>110</c:v>
                </c:pt>
                <c:pt idx="3">
                  <c:v>100</c:v>
                </c:pt>
                <c:pt idx="4">
                  <c:v>97</c:v>
                </c:pt>
                <c:pt idx="5">
                  <c:v>81</c:v>
                </c:pt>
                <c:pt idx="6">
                  <c:v>58</c:v>
                </c:pt>
                <c:pt idx="7">
                  <c:v>57</c:v>
                </c:pt>
                <c:pt idx="8">
                  <c:v>44</c:v>
                </c:pt>
                <c:pt idx="9">
                  <c:v>33</c:v>
                </c:pt>
                <c:pt idx="10">
                  <c:v>26</c:v>
                </c:pt>
                <c:pt idx="11">
                  <c:v>25</c:v>
                </c:pt>
                <c:pt idx="12">
                  <c:v>24</c:v>
                </c:pt>
                <c:pt idx="13">
                  <c:v>19</c:v>
                </c:pt>
                <c:pt idx="14">
                  <c:v>17</c:v>
                </c:pt>
                <c:pt idx="15">
                  <c:v>12</c:v>
                </c:pt>
                <c:pt idx="16">
                  <c:v>12</c:v>
                </c:pt>
                <c:pt idx="17">
                  <c:v>12</c:v>
                </c:pt>
                <c:pt idx="18">
                  <c:v>11</c:v>
                </c:pt>
                <c:pt idx="19">
                  <c:v>10</c:v>
                </c:pt>
                <c:pt idx="20">
                  <c:v>9</c:v>
                </c:pt>
                <c:pt idx="21">
                  <c:v>8</c:v>
                </c:pt>
                <c:pt idx="22">
                  <c:v>8</c:v>
                </c:pt>
                <c:pt idx="23">
                  <c:v>7</c:v>
                </c:pt>
                <c:pt idx="24">
                  <c:v>6</c:v>
                </c:pt>
                <c:pt idx="25">
                  <c:v>6</c:v>
                </c:pt>
                <c:pt idx="26">
                  <c:v>46</c:v>
                </c:pt>
              </c:numCache>
            </c:numRef>
          </c:val>
        </c:ser>
        <c:dLbls>
          <c:showLegendKey val="0"/>
          <c:showVal val="0"/>
          <c:showCatName val="0"/>
          <c:showSerName val="0"/>
          <c:showPercent val="0"/>
          <c:showBubbleSize val="0"/>
        </c:dLbls>
        <c:gapWidth val="150"/>
        <c:shape val="box"/>
        <c:axId val="40636800"/>
        <c:axId val="40638336"/>
        <c:axId val="0"/>
      </c:bar3DChart>
      <c:catAx>
        <c:axId val="40636800"/>
        <c:scaling>
          <c:orientation val="minMax"/>
        </c:scaling>
        <c:delete val="0"/>
        <c:axPos val="b"/>
        <c:numFmt formatCode="@" sourceLinked="1"/>
        <c:majorTickMark val="out"/>
        <c:minorTickMark val="none"/>
        <c:tickLblPos val="nextTo"/>
        <c:txPr>
          <a:bodyPr/>
          <a:lstStyle/>
          <a:p>
            <a:pPr>
              <a:defRPr sz="1200" b="1">
                <a:latin typeface="HelveticaNeueLT Std Lt"/>
                <a:cs typeface="HelveticaNeueLT Std Lt"/>
              </a:defRPr>
            </a:pPr>
            <a:endParaRPr lang="en-US"/>
          </a:p>
        </c:txPr>
        <c:crossAx val="40638336"/>
        <c:crosses val="autoZero"/>
        <c:auto val="1"/>
        <c:lblAlgn val="ctr"/>
        <c:lblOffset val="100"/>
        <c:noMultiLvlLbl val="0"/>
      </c:catAx>
      <c:valAx>
        <c:axId val="40638336"/>
        <c:scaling>
          <c:orientation val="minMax"/>
        </c:scaling>
        <c:delete val="1"/>
        <c:axPos val="l"/>
        <c:numFmt formatCode="General" sourceLinked="1"/>
        <c:majorTickMark val="out"/>
        <c:minorTickMark val="none"/>
        <c:tickLblPos val="nextTo"/>
        <c:crossAx val="40636800"/>
        <c:crosses val="min"/>
        <c:crossBetween val="between"/>
      </c:valAx>
      <c:spPr>
        <a:noFill/>
        <a:ln w="25400">
          <a:noFill/>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Number</c:v>
                </c:pt>
              </c:strCache>
            </c:strRef>
          </c:tx>
          <c:spPr>
            <a:solidFill>
              <a:srgbClr val="76A3A8"/>
            </a:solidFill>
          </c:spPr>
          <c:invertIfNegative val="0"/>
          <c:dLbls>
            <c:txPr>
              <a:bodyPr/>
              <a:lstStyle/>
              <a:p>
                <a:pPr>
                  <a:defRPr sz="1600" b="1"/>
                </a:pPr>
                <a:endParaRPr lang="en-US"/>
              </a:p>
            </c:txPr>
            <c:showLegendKey val="0"/>
            <c:showVal val="1"/>
            <c:showCatName val="0"/>
            <c:showSerName val="0"/>
            <c:showPercent val="0"/>
            <c:showBubbleSize val="0"/>
            <c:showLeaderLines val="0"/>
          </c:dLbls>
          <c:cat>
            <c:strRef>
              <c:f>Sheet1!$A$2:$A$10</c:f>
              <c:strCache>
                <c:ptCount val="9"/>
                <c:pt idx="0">
                  <c:v>US</c:v>
                </c:pt>
                <c:pt idx="1">
                  <c:v>Australian</c:v>
                </c:pt>
                <c:pt idx="2">
                  <c:v>British</c:v>
                </c:pt>
                <c:pt idx="3">
                  <c:v>Canadian</c:v>
                </c:pt>
                <c:pt idx="4">
                  <c:v>New Zealander</c:v>
                </c:pt>
                <c:pt idx="5">
                  <c:v>Thai</c:v>
                </c:pt>
                <c:pt idx="6">
                  <c:v>Indian</c:v>
                </c:pt>
                <c:pt idx="7">
                  <c:v>Dutch</c:v>
                </c:pt>
                <c:pt idx="8">
                  <c:v>Others</c:v>
                </c:pt>
              </c:strCache>
            </c:strRef>
          </c:cat>
          <c:val>
            <c:numRef>
              <c:f>Sheet1!$B$2:$B$10</c:f>
              <c:numCache>
                <c:formatCode>General</c:formatCode>
                <c:ptCount val="9"/>
                <c:pt idx="0">
                  <c:v>45</c:v>
                </c:pt>
                <c:pt idx="1">
                  <c:v>35</c:v>
                </c:pt>
                <c:pt idx="2">
                  <c:v>33</c:v>
                </c:pt>
                <c:pt idx="3">
                  <c:v>27</c:v>
                </c:pt>
                <c:pt idx="4">
                  <c:v>13</c:v>
                </c:pt>
                <c:pt idx="5">
                  <c:v>10</c:v>
                </c:pt>
                <c:pt idx="6">
                  <c:v>8</c:v>
                </c:pt>
                <c:pt idx="7">
                  <c:v>4</c:v>
                </c:pt>
                <c:pt idx="8">
                  <c:v>26</c:v>
                </c:pt>
              </c:numCache>
            </c:numRef>
          </c:val>
        </c:ser>
        <c:dLbls>
          <c:showLegendKey val="0"/>
          <c:showVal val="0"/>
          <c:showCatName val="0"/>
          <c:showSerName val="0"/>
          <c:showPercent val="0"/>
          <c:showBubbleSize val="0"/>
        </c:dLbls>
        <c:gapWidth val="150"/>
        <c:shape val="box"/>
        <c:axId val="40655872"/>
        <c:axId val="40694528"/>
        <c:axId val="0"/>
      </c:bar3DChart>
      <c:catAx>
        <c:axId val="40655872"/>
        <c:scaling>
          <c:orientation val="minMax"/>
        </c:scaling>
        <c:delete val="0"/>
        <c:axPos val="b"/>
        <c:majorTickMark val="out"/>
        <c:minorTickMark val="none"/>
        <c:tickLblPos val="nextTo"/>
        <c:txPr>
          <a:bodyPr/>
          <a:lstStyle/>
          <a:p>
            <a:pPr>
              <a:defRPr sz="1200" b="1"/>
            </a:pPr>
            <a:endParaRPr lang="en-US"/>
          </a:p>
        </c:txPr>
        <c:crossAx val="40694528"/>
        <c:crosses val="autoZero"/>
        <c:auto val="1"/>
        <c:lblAlgn val="ctr"/>
        <c:lblOffset val="100"/>
        <c:noMultiLvlLbl val="0"/>
      </c:catAx>
      <c:valAx>
        <c:axId val="40694528"/>
        <c:scaling>
          <c:orientation val="minMax"/>
        </c:scaling>
        <c:delete val="1"/>
        <c:axPos val="l"/>
        <c:numFmt formatCode="General" sourceLinked="1"/>
        <c:majorTickMark val="out"/>
        <c:minorTickMark val="none"/>
        <c:tickLblPos val="nextTo"/>
        <c:crossAx val="40655872"/>
        <c:crosses val="autoZero"/>
        <c:crossBetween val="between"/>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3FEF8-748F-E643-94BB-B56E054596C2}" type="doc">
      <dgm:prSet loTypeId="urn:microsoft.com/office/officeart/2005/8/layout/pyramid4" loCatId="" qsTypeId="urn:microsoft.com/office/officeart/2005/8/quickstyle/simple4" qsCatId="simple" csTypeId="urn:microsoft.com/office/officeart/2005/8/colors/accent1_2" csCatId="accent1" phldr="1"/>
      <dgm:spPr/>
      <dgm:t>
        <a:bodyPr/>
        <a:lstStyle/>
        <a:p>
          <a:endParaRPr lang="en-US"/>
        </a:p>
      </dgm:t>
    </dgm:pt>
    <dgm:pt modelId="{04A713ED-63CD-F347-9429-163BC3A330B6}">
      <dgm:prSet phldrT="[Text]" custT="1"/>
      <dgm:spPr>
        <a:solidFill>
          <a:srgbClr val="76A3A8"/>
        </a:solidFill>
      </dgm:spPr>
      <dgm:t>
        <a:bodyPr/>
        <a:lstStyle/>
        <a:p>
          <a:r>
            <a:rPr lang="en-US" sz="1600" b="1" dirty="0" smtClean="0">
              <a:latin typeface="HelveticaNeueLT Std Lt"/>
              <a:cs typeface="HelveticaNeueLT Std Lt"/>
            </a:rPr>
            <a:t>Standards and Content</a:t>
          </a:r>
          <a:endParaRPr lang="en-US" sz="1600" b="1" dirty="0">
            <a:latin typeface="HelveticaNeueLT Std Lt"/>
            <a:cs typeface="HelveticaNeueLT Std Lt"/>
          </a:endParaRPr>
        </a:p>
      </dgm:t>
    </dgm:pt>
    <dgm:pt modelId="{7FF9567A-E34D-6841-B4C0-56F0E42F13A5}" type="parTrans" cxnId="{06320A38-A9A2-0B4F-BE69-FB9AB3B48C10}">
      <dgm:prSet/>
      <dgm:spPr/>
      <dgm:t>
        <a:bodyPr/>
        <a:lstStyle/>
        <a:p>
          <a:endParaRPr lang="en-US" sz="1600">
            <a:latin typeface="HelveticaNeueLT Std Lt"/>
            <a:cs typeface="HelveticaNeueLT Std Lt"/>
          </a:endParaRPr>
        </a:p>
      </dgm:t>
    </dgm:pt>
    <dgm:pt modelId="{988B8829-F5E4-964B-B6CC-DFBE1D9237B5}" type="sibTrans" cxnId="{06320A38-A9A2-0B4F-BE69-FB9AB3B48C10}">
      <dgm:prSet/>
      <dgm:spPr/>
      <dgm:t>
        <a:bodyPr/>
        <a:lstStyle/>
        <a:p>
          <a:endParaRPr lang="en-US" sz="1600">
            <a:latin typeface="HelveticaNeueLT Std Lt"/>
            <a:cs typeface="HelveticaNeueLT Std Lt"/>
          </a:endParaRPr>
        </a:p>
      </dgm:t>
    </dgm:pt>
    <dgm:pt modelId="{9F6F5751-6079-6043-BC87-8DC447C700F9}">
      <dgm:prSet phldrT="[Text]" custT="1"/>
      <dgm:spPr>
        <a:solidFill>
          <a:schemeClr val="accent6">
            <a:lumMod val="75000"/>
          </a:schemeClr>
        </a:solidFill>
        <a:ln>
          <a:solidFill>
            <a:srgbClr val="D46023"/>
          </a:solidFill>
        </a:ln>
      </dgm:spPr>
      <dgm:t>
        <a:bodyPr/>
        <a:lstStyle/>
        <a:p>
          <a:r>
            <a:rPr lang="en-US" sz="1600" b="1" dirty="0" smtClean="0">
              <a:latin typeface="HelveticaNeueLT Std Lt"/>
              <a:cs typeface="HelveticaNeueLT Std Lt"/>
            </a:rPr>
            <a:t>Assessment and Matriculation</a:t>
          </a:r>
          <a:endParaRPr lang="en-US" sz="1600" b="1" dirty="0">
            <a:latin typeface="HelveticaNeueLT Std Lt"/>
            <a:cs typeface="HelveticaNeueLT Std Lt"/>
          </a:endParaRPr>
        </a:p>
      </dgm:t>
    </dgm:pt>
    <dgm:pt modelId="{E46DD6B1-5A0B-6A40-92D2-45CA69AC8791}" type="parTrans" cxnId="{D3791C36-C60D-E94A-B3A6-210BC12FB1B1}">
      <dgm:prSet/>
      <dgm:spPr/>
      <dgm:t>
        <a:bodyPr/>
        <a:lstStyle/>
        <a:p>
          <a:endParaRPr lang="en-US" sz="1600">
            <a:latin typeface="HelveticaNeueLT Std Lt"/>
            <a:cs typeface="HelveticaNeueLT Std Lt"/>
          </a:endParaRPr>
        </a:p>
      </dgm:t>
    </dgm:pt>
    <dgm:pt modelId="{191088C8-079B-F745-9B5C-0FE13593BFE3}" type="sibTrans" cxnId="{D3791C36-C60D-E94A-B3A6-210BC12FB1B1}">
      <dgm:prSet/>
      <dgm:spPr/>
      <dgm:t>
        <a:bodyPr/>
        <a:lstStyle/>
        <a:p>
          <a:endParaRPr lang="en-US" sz="1600">
            <a:latin typeface="HelveticaNeueLT Std Lt"/>
            <a:cs typeface="HelveticaNeueLT Std Lt"/>
          </a:endParaRPr>
        </a:p>
      </dgm:t>
    </dgm:pt>
    <dgm:pt modelId="{B974C733-4EF0-744D-A330-8A9CFB744AF2}">
      <dgm:prSet phldrT="[Text]" custT="1"/>
      <dgm:spPr>
        <a:solidFill>
          <a:srgbClr val="002B55"/>
        </a:solidFill>
      </dgm:spPr>
      <dgm:t>
        <a:bodyPr/>
        <a:lstStyle/>
        <a:p>
          <a:r>
            <a:rPr lang="en-US" sz="1500" b="1" dirty="0" smtClean="0">
              <a:latin typeface="HelveticaNeueLT Std Lt"/>
              <a:cs typeface="HelveticaNeueLT Std Lt"/>
            </a:rPr>
            <a:t>Competencies</a:t>
          </a:r>
        </a:p>
        <a:p>
          <a:r>
            <a:rPr lang="en-US" sz="1600" b="1" dirty="0" smtClean="0">
              <a:latin typeface="HelveticaNeueLT Std Lt"/>
              <a:cs typeface="HelveticaNeueLT Std Lt"/>
            </a:rPr>
            <a:t>Concepts</a:t>
          </a:r>
        </a:p>
        <a:p>
          <a:r>
            <a:rPr lang="en-US" sz="1600" b="1" dirty="0" smtClean="0">
              <a:latin typeface="HelveticaNeueLT Std Lt"/>
              <a:cs typeface="HelveticaNeueLT Std Lt"/>
            </a:rPr>
            <a:t>Character</a:t>
          </a:r>
          <a:endParaRPr lang="en-US" sz="1600" b="1" dirty="0">
            <a:latin typeface="HelveticaNeueLT Std Lt"/>
            <a:cs typeface="HelveticaNeueLT Std Lt"/>
          </a:endParaRPr>
        </a:p>
      </dgm:t>
    </dgm:pt>
    <dgm:pt modelId="{F9E3E2D5-A9FC-FD47-A260-9CA6D4111AD3}" type="parTrans" cxnId="{7319523F-5B22-124C-848D-02254506014C}">
      <dgm:prSet/>
      <dgm:spPr/>
      <dgm:t>
        <a:bodyPr/>
        <a:lstStyle/>
        <a:p>
          <a:endParaRPr lang="en-US" sz="1600">
            <a:latin typeface="HelveticaNeueLT Std Lt"/>
            <a:cs typeface="HelveticaNeueLT Std Lt"/>
          </a:endParaRPr>
        </a:p>
      </dgm:t>
    </dgm:pt>
    <dgm:pt modelId="{8B86103A-6EA8-044D-AA05-0B1A985269FA}" type="sibTrans" cxnId="{7319523F-5B22-124C-848D-02254506014C}">
      <dgm:prSet/>
      <dgm:spPr/>
      <dgm:t>
        <a:bodyPr/>
        <a:lstStyle/>
        <a:p>
          <a:endParaRPr lang="en-US" sz="1600">
            <a:latin typeface="HelveticaNeueLT Std Lt"/>
            <a:cs typeface="HelveticaNeueLT Std Lt"/>
          </a:endParaRPr>
        </a:p>
      </dgm:t>
    </dgm:pt>
    <dgm:pt modelId="{9754F910-E31D-0349-8E0D-5F2751355E63}">
      <dgm:prSet phldrT="[Text]" custT="1"/>
      <dgm:spPr>
        <a:solidFill>
          <a:srgbClr val="728C1F"/>
        </a:solidFill>
      </dgm:spPr>
      <dgm:t>
        <a:bodyPr/>
        <a:lstStyle/>
        <a:p>
          <a:r>
            <a:rPr lang="en-US" sz="1600" b="1" dirty="0" smtClean="0">
              <a:solidFill>
                <a:schemeClr val="bg1"/>
              </a:solidFill>
              <a:latin typeface="HelveticaNeueLT Std Lt"/>
              <a:cs typeface="HelveticaNeueLT Std Lt"/>
            </a:rPr>
            <a:t>Pedagogy and Methods</a:t>
          </a:r>
          <a:endParaRPr lang="en-US" sz="1600" b="1" dirty="0">
            <a:solidFill>
              <a:schemeClr val="bg1"/>
            </a:solidFill>
            <a:latin typeface="HelveticaNeueLT Std Lt"/>
            <a:cs typeface="HelveticaNeueLT Std Lt"/>
          </a:endParaRPr>
        </a:p>
      </dgm:t>
    </dgm:pt>
    <dgm:pt modelId="{3435BEBC-798A-DF4B-9E5E-4627FEFC284D}" type="parTrans" cxnId="{DAA3B0BE-052D-184D-9C30-01D69E2BCE0B}">
      <dgm:prSet/>
      <dgm:spPr/>
      <dgm:t>
        <a:bodyPr/>
        <a:lstStyle/>
        <a:p>
          <a:endParaRPr lang="en-US" sz="1600">
            <a:latin typeface="HelveticaNeueLT Std Lt"/>
            <a:cs typeface="HelveticaNeueLT Std Lt"/>
          </a:endParaRPr>
        </a:p>
      </dgm:t>
    </dgm:pt>
    <dgm:pt modelId="{BA84F4AE-B697-4347-A88C-950A05C47290}" type="sibTrans" cxnId="{DAA3B0BE-052D-184D-9C30-01D69E2BCE0B}">
      <dgm:prSet/>
      <dgm:spPr/>
      <dgm:t>
        <a:bodyPr/>
        <a:lstStyle/>
        <a:p>
          <a:endParaRPr lang="en-US" sz="1600">
            <a:latin typeface="HelveticaNeueLT Std Lt"/>
            <a:cs typeface="HelveticaNeueLT Std Lt"/>
          </a:endParaRPr>
        </a:p>
      </dgm:t>
    </dgm:pt>
    <dgm:pt modelId="{B19CED1A-D9CB-8A4E-AF91-24008AB7B35B}" type="pres">
      <dgm:prSet presAssocID="{CDD3FEF8-748F-E643-94BB-B56E054596C2}" presName="compositeShape" presStyleCnt="0">
        <dgm:presLayoutVars>
          <dgm:chMax val="9"/>
          <dgm:dir/>
          <dgm:resizeHandles val="exact"/>
        </dgm:presLayoutVars>
      </dgm:prSet>
      <dgm:spPr/>
      <dgm:t>
        <a:bodyPr/>
        <a:lstStyle/>
        <a:p>
          <a:endParaRPr lang="en-GB"/>
        </a:p>
      </dgm:t>
    </dgm:pt>
    <dgm:pt modelId="{5CACF14B-77E1-7242-8F3F-F94B7C801CAA}" type="pres">
      <dgm:prSet presAssocID="{CDD3FEF8-748F-E643-94BB-B56E054596C2}" presName="triangle1" presStyleLbl="node1" presStyleIdx="0" presStyleCnt="4" custScaleX="109286" custScaleY="88398" custLinFactNeighborX="8591" custLinFactNeighborY="104">
        <dgm:presLayoutVars>
          <dgm:bulletEnabled val="1"/>
        </dgm:presLayoutVars>
      </dgm:prSet>
      <dgm:spPr/>
      <dgm:t>
        <a:bodyPr/>
        <a:lstStyle/>
        <a:p>
          <a:endParaRPr lang="en-US"/>
        </a:p>
      </dgm:t>
    </dgm:pt>
    <dgm:pt modelId="{B3CC2F6D-1B80-B344-800A-649B4208F8CE}" type="pres">
      <dgm:prSet presAssocID="{CDD3FEF8-748F-E643-94BB-B56E054596C2}" presName="triangle2" presStyleLbl="node1" presStyleIdx="1" presStyleCnt="4" custScaleX="126910" custScaleY="88398" custLinFactNeighborX="2784" custLinFactNeighborY="-5868">
        <dgm:presLayoutVars>
          <dgm:bulletEnabled val="1"/>
        </dgm:presLayoutVars>
      </dgm:prSet>
      <dgm:spPr/>
      <dgm:t>
        <a:bodyPr/>
        <a:lstStyle/>
        <a:p>
          <a:endParaRPr lang="en-GB"/>
        </a:p>
      </dgm:t>
    </dgm:pt>
    <dgm:pt modelId="{80CF2D3C-3230-9E43-8FC9-E5F639C52E3A}" type="pres">
      <dgm:prSet presAssocID="{CDD3FEF8-748F-E643-94BB-B56E054596C2}" presName="triangle3" presStyleLbl="node1" presStyleIdx="2" presStyleCnt="4" custScaleX="116883" custScaleY="93518" custLinFactNeighborX="8591" custLinFactNeighborY="-8745">
        <dgm:presLayoutVars>
          <dgm:bulletEnabled val="1"/>
        </dgm:presLayoutVars>
      </dgm:prSet>
      <dgm:spPr/>
      <dgm:t>
        <a:bodyPr/>
        <a:lstStyle/>
        <a:p>
          <a:endParaRPr lang="en-US"/>
        </a:p>
      </dgm:t>
    </dgm:pt>
    <dgm:pt modelId="{6F0FB7D0-3373-C447-8D0A-02E228E49435}" type="pres">
      <dgm:prSet presAssocID="{CDD3FEF8-748F-E643-94BB-B56E054596C2}" presName="triangle4" presStyleLbl="node1" presStyleIdx="3" presStyleCnt="4" custScaleX="112037" custScaleY="88518" custLinFactNeighborX="14306" custLinFactNeighborY="-5808">
        <dgm:presLayoutVars>
          <dgm:bulletEnabled val="1"/>
        </dgm:presLayoutVars>
      </dgm:prSet>
      <dgm:spPr/>
      <dgm:t>
        <a:bodyPr/>
        <a:lstStyle/>
        <a:p>
          <a:endParaRPr lang="en-US"/>
        </a:p>
      </dgm:t>
    </dgm:pt>
  </dgm:ptLst>
  <dgm:cxnLst>
    <dgm:cxn modelId="{DAA3B0BE-052D-184D-9C30-01D69E2BCE0B}" srcId="{CDD3FEF8-748F-E643-94BB-B56E054596C2}" destId="{9754F910-E31D-0349-8E0D-5F2751355E63}" srcOrd="3" destOrd="0" parTransId="{3435BEBC-798A-DF4B-9E5E-4627FEFC284D}" sibTransId="{BA84F4AE-B697-4347-A88C-950A05C47290}"/>
    <dgm:cxn modelId="{FEBE726E-40DA-A347-8836-C2E5ADFE1D0F}" type="presOf" srcId="{9754F910-E31D-0349-8E0D-5F2751355E63}" destId="{6F0FB7D0-3373-C447-8D0A-02E228E49435}" srcOrd="0" destOrd="0" presId="urn:microsoft.com/office/officeart/2005/8/layout/pyramid4"/>
    <dgm:cxn modelId="{7B54FACD-F5B2-7949-B04A-8CCC9AD36B17}" type="presOf" srcId="{04A713ED-63CD-F347-9429-163BC3A330B6}" destId="{5CACF14B-77E1-7242-8F3F-F94B7C801CAA}" srcOrd="0" destOrd="0" presId="urn:microsoft.com/office/officeart/2005/8/layout/pyramid4"/>
    <dgm:cxn modelId="{06320A38-A9A2-0B4F-BE69-FB9AB3B48C10}" srcId="{CDD3FEF8-748F-E643-94BB-B56E054596C2}" destId="{04A713ED-63CD-F347-9429-163BC3A330B6}" srcOrd="0" destOrd="0" parTransId="{7FF9567A-E34D-6841-B4C0-56F0E42F13A5}" sibTransId="{988B8829-F5E4-964B-B6CC-DFBE1D9237B5}"/>
    <dgm:cxn modelId="{D8C4713C-D572-D34A-8D65-A684F20E929F}" type="presOf" srcId="{B974C733-4EF0-744D-A330-8A9CFB744AF2}" destId="{80CF2D3C-3230-9E43-8FC9-E5F639C52E3A}" srcOrd="0" destOrd="0" presId="urn:microsoft.com/office/officeart/2005/8/layout/pyramid4"/>
    <dgm:cxn modelId="{652DEE5D-22E6-2F4D-9A15-92BC65CB7278}" type="presOf" srcId="{CDD3FEF8-748F-E643-94BB-B56E054596C2}" destId="{B19CED1A-D9CB-8A4E-AF91-24008AB7B35B}" srcOrd="0" destOrd="0" presId="urn:microsoft.com/office/officeart/2005/8/layout/pyramid4"/>
    <dgm:cxn modelId="{AC066789-9066-9F4E-9F42-FA5E1FA93668}" type="presOf" srcId="{9F6F5751-6079-6043-BC87-8DC447C700F9}" destId="{B3CC2F6D-1B80-B344-800A-649B4208F8CE}" srcOrd="0" destOrd="0" presId="urn:microsoft.com/office/officeart/2005/8/layout/pyramid4"/>
    <dgm:cxn modelId="{D3791C36-C60D-E94A-B3A6-210BC12FB1B1}" srcId="{CDD3FEF8-748F-E643-94BB-B56E054596C2}" destId="{9F6F5751-6079-6043-BC87-8DC447C700F9}" srcOrd="1" destOrd="0" parTransId="{E46DD6B1-5A0B-6A40-92D2-45CA69AC8791}" sibTransId="{191088C8-079B-F745-9B5C-0FE13593BFE3}"/>
    <dgm:cxn modelId="{7319523F-5B22-124C-848D-02254506014C}" srcId="{CDD3FEF8-748F-E643-94BB-B56E054596C2}" destId="{B974C733-4EF0-744D-A330-8A9CFB744AF2}" srcOrd="2" destOrd="0" parTransId="{F9E3E2D5-A9FC-FD47-A260-9CA6D4111AD3}" sibTransId="{8B86103A-6EA8-044D-AA05-0B1A985269FA}"/>
    <dgm:cxn modelId="{13A02F4F-84F6-7A4D-8855-4AE7EA386678}" type="presParOf" srcId="{B19CED1A-D9CB-8A4E-AF91-24008AB7B35B}" destId="{5CACF14B-77E1-7242-8F3F-F94B7C801CAA}" srcOrd="0" destOrd="0" presId="urn:microsoft.com/office/officeart/2005/8/layout/pyramid4"/>
    <dgm:cxn modelId="{CA4471AE-8D3E-D842-A164-644A41BBDF6A}" type="presParOf" srcId="{B19CED1A-D9CB-8A4E-AF91-24008AB7B35B}" destId="{B3CC2F6D-1B80-B344-800A-649B4208F8CE}" srcOrd="1" destOrd="0" presId="urn:microsoft.com/office/officeart/2005/8/layout/pyramid4"/>
    <dgm:cxn modelId="{4762E301-B863-E24D-A7B9-5777CFB82A86}" type="presParOf" srcId="{B19CED1A-D9CB-8A4E-AF91-24008AB7B35B}" destId="{80CF2D3C-3230-9E43-8FC9-E5F639C52E3A}" srcOrd="2" destOrd="0" presId="urn:microsoft.com/office/officeart/2005/8/layout/pyramid4"/>
    <dgm:cxn modelId="{105ACCEB-707B-D245-9A95-6AB23F1EDA8A}" type="presParOf" srcId="{B19CED1A-D9CB-8A4E-AF91-24008AB7B35B}" destId="{6F0FB7D0-3373-C447-8D0A-02E228E49435}"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350312-4706-F145-8F8E-DE38C59FBECD}"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51F91F40-FF9D-574B-AFAD-6A4A15C06F5D}">
      <dgm:prSet phldrT="[Text]" custT="1"/>
      <dgm:spPr/>
      <dgm:t>
        <a:bodyPr/>
        <a:lstStyle/>
        <a:p>
          <a:r>
            <a:rPr lang="en-US" sz="2800" b="1" i="0" dirty="0" smtClean="0">
              <a:solidFill>
                <a:srgbClr val="FF6600"/>
              </a:solidFill>
              <a:latin typeface="Helvetica Neue Light"/>
              <a:cs typeface="Helvetica Neue Light"/>
            </a:rPr>
            <a:t>Preparation</a:t>
          </a:r>
          <a:endParaRPr lang="en-US" sz="2800" b="1" i="0" dirty="0">
            <a:solidFill>
              <a:srgbClr val="FF6600"/>
            </a:solidFill>
            <a:latin typeface="Helvetica Neue Light"/>
            <a:cs typeface="Helvetica Neue Light"/>
          </a:endParaRPr>
        </a:p>
      </dgm:t>
    </dgm:pt>
    <dgm:pt modelId="{CD450B0F-91F8-5C45-8BAE-2752C483CE2F}" type="parTrans" cxnId="{5B769E43-FB24-204D-AE93-9B6D7B2F301F}">
      <dgm:prSet/>
      <dgm:spPr/>
      <dgm:t>
        <a:bodyPr/>
        <a:lstStyle/>
        <a:p>
          <a:endParaRPr lang="en-US"/>
        </a:p>
      </dgm:t>
    </dgm:pt>
    <dgm:pt modelId="{12CF13D6-9DE3-DB4D-8294-DF53AA57E86D}" type="sibTrans" cxnId="{5B769E43-FB24-204D-AE93-9B6D7B2F301F}">
      <dgm:prSet/>
      <dgm:spPr/>
      <dgm:t>
        <a:bodyPr/>
        <a:lstStyle/>
        <a:p>
          <a:endParaRPr lang="en-US"/>
        </a:p>
      </dgm:t>
    </dgm:pt>
    <dgm:pt modelId="{9C565846-5E5C-4340-8DB3-8B3899613887}">
      <dgm:prSet phldrT="[Text]" custT="1"/>
      <dgm:spPr/>
      <dgm:t>
        <a:bodyPr/>
        <a:lstStyle/>
        <a:p>
          <a:r>
            <a:rPr lang="en-US" sz="2800" b="1" i="0" dirty="0" smtClean="0">
              <a:solidFill>
                <a:srgbClr val="000090"/>
              </a:solidFill>
              <a:latin typeface="Helvetica Neue Light"/>
              <a:cs typeface="Helvetica Neue Light"/>
            </a:rPr>
            <a:t>Incubation</a:t>
          </a:r>
          <a:endParaRPr lang="en-US" sz="2800" b="1" i="0" dirty="0">
            <a:solidFill>
              <a:srgbClr val="000090"/>
            </a:solidFill>
            <a:latin typeface="Helvetica Neue Light"/>
            <a:cs typeface="Helvetica Neue Light"/>
          </a:endParaRPr>
        </a:p>
      </dgm:t>
    </dgm:pt>
    <dgm:pt modelId="{7FC86E58-E5B0-6D4F-8177-C897E791FD65}" type="parTrans" cxnId="{E07C0440-80ED-734B-A7BF-3B7FA309AF7B}">
      <dgm:prSet/>
      <dgm:spPr/>
      <dgm:t>
        <a:bodyPr/>
        <a:lstStyle/>
        <a:p>
          <a:endParaRPr lang="en-US"/>
        </a:p>
      </dgm:t>
    </dgm:pt>
    <dgm:pt modelId="{AA342762-98C2-AB4C-8474-EFF7DF71B60A}" type="sibTrans" cxnId="{E07C0440-80ED-734B-A7BF-3B7FA309AF7B}">
      <dgm:prSet/>
      <dgm:spPr/>
      <dgm:t>
        <a:bodyPr/>
        <a:lstStyle/>
        <a:p>
          <a:endParaRPr lang="en-US"/>
        </a:p>
      </dgm:t>
    </dgm:pt>
    <dgm:pt modelId="{38E19B03-6982-C148-84BD-D235C5912AA0}">
      <dgm:prSet phldrT="[Text]" custT="1"/>
      <dgm:spPr/>
      <dgm:t>
        <a:bodyPr/>
        <a:lstStyle/>
        <a:p>
          <a:r>
            <a:rPr lang="en-US" sz="2800" b="1" i="0" dirty="0" smtClean="0">
              <a:solidFill>
                <a:srgbClr val="008000"/>
              </a:solidFill>
              <a:latin typeface="Helvetica Neue Light"/>
              <a:cs typeface="Helvetica Neue Light"/>
            </a:rPr>
            <a:t>Insight</a:t>
          </a:r>
          <a:endParaRPr lang="en-US" sz="2800" b="1" i="0" dirty="0">
            <a:solidFill>
              <a:srgbClr val="008000"/>
            </a:solidFill>
            <a:latin typeface="Helvetica Neue Light"/>
            <a:cs typeface="Helvetica Neue Light"/>
          </a:endParaRPr>
        </a:p>
      </dgm:t>
    </dgm:pt>
    <dgm:pt modelId="{FB6C1922-0F9E-D241-96D9-987AA23524CD}" type="parTrans" cxnId="{B434FA96-716D-964C-AB8D-BE95DE3915D1}">
      <dgm:prSet/>
      <dgm:spPr/>
      <dgm:t>
        <a:bodyPr/>
        <a:lstStyle/>
        <a:p>
          <a:endParaRPr lang="en-US"/>
        </a:p>
      </dgm:t>
    </dgm:pt>
    <dgm:pt modelId="{256F8D07-9243-884F-93C9-C553EDCC6D45}" type="sibTrans" cxnId="{B434FA96-716D-964C-AB8D-BE95DE3915D1}">
      <dgm:prSet/>
      <dgm:spPr/>
      <dgm:t>
        <a:bodyPr/>
        <a:lstStyle/>
        <a:p>
          <a:endParaRPr lang="en-US"/>
        </a:p>
      </dgm:t>
    </dgm:pt>
    <dgm:pt modelId="{620CA579-2853-FF46-9936-C23DDF3A3B7E}">
      <dgm:prSet phldrT="[Text]" custT="1"/>
      <dgm:spPr/>
      <dgm:t>
        <a:bodyPr/>
        <a:lstStyle/>
        <a:p>
          <a:r>
            <a:rPr lang="en-US" sz="2800" b="1" i="0" dirty="0" smtClean="0">
              <a:solidFill>
                <a:srgbClr val="000090"/>
              </a:solidFill>
              <a:latin typeface="Helvetica Neue Light"/>
              <a:cs typeface="Helvetica Neue Light"/>
            </a:rPr>
            <a:t>Evaluation</a:t>
          </a:r>
          <a:endParaRPr lang="en-US" sz="2800" b="1" i="0" dirty="0">
            <a:solidFill>
              <a:srgbClr val="000090"/>
            </a:solidFill>
            <a:latin typeface="Helvetica Neue Light"/>
            <a:cs typeface="Helvetica Neue Light"/>
          </a:endParaRPr>
        </a:p>
      </dgm:t>
    </dgm:pt>
    <dgm:pt modelId="{A16F1A3B-6762-9349-B75A-2E6AABA08EF8}" type="parTrans" cxnId="{4A0712D4-4890-B64C-AC59-B384B62321C7}">
      <dgm:prSet/>
      <dgm:spPr/>
      <dgm:t>
        <a:bodyPr/>
        <a:lstStyle/>
        <a:p>
          <a:endParaRPr lang="en-US"/>
        </a:p>
      </dgm:t>
    </dgm:pt>
    <dgm:pt modelId="{15E1EDBE-17A8-CA45-8EF7-AF678CD11E40}" type="sibTrans" cxnId="{4A0712D4-4890-B64C-AC59-B384B62321C7}">
      <dgm:prSet/>
      <dgm:spPr/>
      <dgm:t>
        <a:bodyPr/>
        <a:lstStyle/>
        <a:p>
          <a:endParaRPr lang="en-US"/>
        </a:p>
      </dgm:t>
    </dgm:pt>
    <dgm:pt modelId="{5AD7EA8A-FD61-FC4F-9036-8B5D9D1BEDE9}">
      <dgm:prSet phldrT="[Text]" custT="1"/>
      <dgm:spPr/>
      <dgm:t>
        <a:bodyPr/>
        <a:lstStyle/>
        <a:p>
          <a:r>
            <a:rPr lang="en-US" sz="2800" b="1" i="0" dirty="0" smtClean="0">
              <a:solidFill>
                <a:srgbClr val="008000"/>
              </a:solidFill>
              <a:latin typeface="Helvetica Neue Light"/>
              <a:cs typeface="Helvetica Neue Light"/>
            </a:rPr>
            <a:t>Elaboration</a:t>
          </a:r>
          <a:endParaRPr lang="en-US" sz="2800" b="1" i="0" dirty="0">
            <a:solidFill>
              <a:srgbClr val="008000"/>
            </a:solidFill>
            <a:latin typeface="Helvetica Neue Light"/>
            <a:cs typeface="Helvetica Neue Light"/>
          </a:endParaRPr>
        </a:p>
      </dgm:t>
    </dgm:pt>
    <dgm:pt modelId="{5CFDD9CA-8B73-0C44-9D6D-21643792F413}" type="parTrans" cxnId="{7B80DA95-84EB-754F-B441-E45B6807DA32}">
      <dgm:prSet/>
      <dgm:spPr/>
      <dgm:t>
        <a:bodyPr/>
        <a:lstStyle/>
        <a:p>
          <a:endParaRPr lang="en-US"/>
        </a:p>
      </dgm:t>
    </dgm:pt>
    <dgm:pt modelId="{A367D3DF-3BBD-F648-B417-C3A1EBB7D2CD}" type="sibTrans" cxnId="{7B80DA95-84EB-754F-B441-E45B6807DA32}">
      <dgm:prSet/>
      <dgm:spPr/>
      <dgm:t>
        <a:bodyPr/>
        <a:lstStyle/>
        <a:p>
          <a:endParaRPr lang="en-US"/>
        </a:p>
      </dgm:t>
    </dgm:pt>
    <dgm:pt modelId="{D3A854ED-7D84-734C-9005-81FB5F45B841}" type="pres">
      <dgm:prSet presAssocID="{F9350312-4706-F145-8F8E-DE38C59FBECD}" presName="cycle" presStyleCnt="0">
        <dgm:presLayoutVars>
          <dgm:dir/>
          <dgm:resizeHandles val="exact"/>
        </dgm:presLayoutVars>
      </dgm:prSet>
      <dgm:spPr/>
      <dgm:t>
        <a:bodyPr/>
        <a:lstStyle/>
        <a:p>
          <a:endParaRPr lang="en-US"/>
        </a:p>
      </dgm:t>
    </dgm:pt>
    <dgm:pt modelId="{4F6CCAC7-B3A1-734C-B357-B03353843782}" type="pres">
      <dgm:prSet presAssocID="{51F91F40-FF9D-574B-AFAD-6A4A15C06F5D}" presName="dummy" presStyleCnt="0"/>
      <dgm:spPr/>
    </dgm:pt>
    <dgm:pt modelId="{1D332F44-1B89-9940-9CCD-590964F385A5}" type="pres">
      <dgm:prSet presAssocID="{51F91F40-FF9D-574B-AFAD-6A4A15C06F5D}" presName="node" presStyleLbl="revTx" presStyleIdx="0" presStyleCnt="5" custScaleX="153425">
        <dgm:presLayoutVars>
          <dgm:bulletEnabled val="1"/>
        </dgm:presLayoutVars>
      </dgm:prSet>
      <dgm:spPr/>
      <dgm:t>
        <a:bodyPr/>
        <a:lstStyle/>
        <a:p>
          <a:endParaRPr lang="en-US"/>
        </a:p>
      </dgm:t>
    </dgm:pt>
    <dgm:pt modelId="{800D2A6E-767D-3B4C-9A20-3B4971A7BA30}" type="pres">
      <dgm:prSet presAssocID="{12CF13D6-9DE3-DB4D-8294-DF53AA57E86D}" presName="sibTrans" presStyleLbl="node1" presStyleIdx="0" presStyleCnt="5"/>
      <dgm:spPr/>
      <dgm:t>
        <a:bodyPr/>
        <a:lstStyle/>
        <a:p>
          <a:endParaRPr lang="en-US"/>
        </a:p>
      </dgm:t>
    </dgm:pt>
    <dgm:pt modelId="{027AC032-BF1D-7349-BD61-2485CA9AB956}" type="pres">
      <dgm:prSet presAssocID="{9C565846-5E5C-4340-8DB3-8B3899613887}" presName="dummy" presStyleCnt="0"/>
      <dgm:spPr/>
    </dgm:pt>
    <dgm:pt modelId="{116E5FA4-F8C6-2A4C-A8D2-7E3A824C715A}" type="pres">
      <dgm:prSet presAssocID="{9C565846-5E5C-4340-8DB3-8B3899613887}" presName="node" presStyleLbl="revTx" presStyleIdx="1" presStyleCnt="5" custScaleX="153425">
        <dgm:presLayoutVars>
          <dgm:bulletEnabled val="1"/>
        </dgm:presLayoutVars>
      </dgm:prSet>
      <dgm:spPr/>
      <dgm:t>
        <a:bodyPr/>
        <a:lstStyle/>
        <a:p>
          <a:endParaRPr lang="en-US"/>
        </a:p>
      </dgm:t>
    </dgm:pt>
    <dgm:pt modelId="{D5EAF65A-7A33-4246-B1C9-91B1DB3ACD58}" type="pres">
      <dgm:prSet presAssocID="{AA342762-98C2-AB4C-8474-EFF7DF71B60A}" presName="sibTrans" presStyleLbl="node1" presStyleIdx="1" presStyleCnt="5"/>
      <dgm:spPr/>
      <dgm:t>
        <a:bodyPr/>
        <a:lstStyle/>
        <a:p>
          <a:endParaRPr lang="en-US"/>
        </a:p>
      </dgm:t>
    </dgm:pt>
    <dgm:pt modelId="{259BC151-8D84-3E4D-AE77-FF6E42CC48D8}" type="pres">
      <dgm:prSet presAssocID="{38E19B03-6982-C148-84BD-D235C5912AA0}" presName="dummy" presStyleCnt="0"/>
      <dgm:spPr/>
    </dgm:pt>
    <dgm:pt modelId="{44B63D50-372B-9147-B4B9-6ACF6C9AC273}" type="pres">
      <dgm:prSet presAssocID="{38E19B03-6982-C148-84BD-D235C5912AA0}" presName="node" presStyleLbl="revTx" presStyleIdx="2" presStyleCnt="5" custScaleX="153425">
        <dgm:presLayoutVars>
          <dgm:bulletEnabled val="1"/>
        </dgm:presLayoutVars>
      </dgm:prSet>
      <dgm:spPr/>
      <dgm:t>
        <a:bodyPr/>
        <a:lstStyle/>
        <a:p>
          <a:endParaRPr lang="en-US"/>
        </a:p>
      </dgm:t>
    </dgm:pt>
    <dgm:pt modelId="{2A45555D-50DA-A24E-AF8F-5B9D64EDF887}" type="pres">
      <dgm:prSet presAssocID="{256F8D07-9243-884F-93C9-C553EDCC6D45}" presName="sibTrans" presStyleLbl="node1" presStyleIdx="2" presStyleCnt="5"/>
      <dgm:spPr/>
      <dgm:t>
        <a:bodyPr/>
        <a:lstStyle/>
        <a:p>
          <a:endParaRPr lang="en-US"/>
        </a:p>
      </dgm:t>
    </dgm:pt>
    <dgm:pt modelId="{3A91B82E-339F-9E43-B153-F37EE4760A2C}" type="pres">
      <dgm:prSet presAssocID="{620CA579-2853-FF46-9936-C23DDF3A3B7E}" presName="dummy" presStyleCnt="0"/>
      <dgm:spPr/>
    </dgm:pt>
    <dgm:pt modelId="{A48D72D2-E18F-1248-8C4E-97C507C92081}" type="pres">
      <dgm:prSet presAssocID="{620CA579-2853-FF46-9936-C23DDF3A3B7E}" presName="node" presStyleLbl="revTx" presStyleIdx="3" presStyleCnt="5" custScaleX="153425">
        <dgm:presLayoutVars>
          <dgm:bulletEnabled val="1"/>
        </dgm:presLayoutVars>
      </dgm:prSet>
      <dgm:spPr/>
      <dgm:t>
        <a:bodyPr/>
        <a:lstStyle/>
        <a:p>
          <a:endParaRPr lang="en-US"/>
        </a:p>
      </dgm:t>
    </dgm:pt>
    <dgm:pt modelId="{3065753A-6DFB-C442-85D1-D27685A01D73}" type="pres">
      <dgm:prSet presAssocID="{15E1EDBE-17A8-CA45-8EF7-AF678CD11E40}" presName="sibTrans" presStyleLbl="node1" presStyleIdx="3" presStyleCnt="5"/>
      <dgm:spPr/>
      <dgm:t>
        <a:bodyPr/>
        <a:lstStyle/>
        <a:p>
          <a:endParaRPr lang="en-US"/>
        </a:p>
      </dgm:t>
    </dgm:pt>
    <dgm:pt modelId="{E0C456F7-6A19-134F-868B-E73E169BA0CB}" type="pres">
      <dgm:prSet presAssocID="{5AD7EA8A-FD61-FC4F-9036-8B5D9D1BEDE9}" presName="dummy" presStyleCnt="0"/>
      <dgm:spPr/>
    </dgm:pt>
    <dgm:pt modelId="{E04DD5E4-1065-F346-9428-D09D392D6217}" type="pres">
      <dgm:prSet presAssocID="{5AD7EA8A-FD61-FC4F-9036-8B5D9D1BEDE9}" presName="node" presStyleLbl="revTx" presStyleIdx="4" presStyleCnt="5" custScaleX="153425">
        <dgm:presLayoutVars>
          <dgm:bulletEnabled val="1"/>
        </dgm:presLayoutVars>
      </dgm:prSet>
      <dgm:spPr/>
      <dgm:t>
        <a:bodyPr/>
        <a:lstStyle/>
        <a:p>
          <a:endParaRPr lang="en-US"/>
        </a:p>
      </dgm:t>
    </dgm:pt>
    <dgm:pt modelId="{E76F6E8C-123C-6641-932A-083AD9CDEAA7}" type="pres">
      <dgm:prSet presAssocID="{A367D3DF-3BBD-F648-B417-C3A1EBB7D2CD}" presName="sibTrans" presStyleLbl="node1" presStyleIdx="4" presStyleCnt="5"/>
      <dgm:spPr/>
      <dgm:t>
        <a:bodyPr/>
        <a:lstStyle/>
        <a:p>
          <a:endParaRPr lang="en-US"/>
        </a:p>
      </dgm:t>
    </dgm:pt>
  </dgm:ptLst>
  <dgm:cxnLst>
    <dgm:cxn modelId="{511E7046-E964-3B45-9D45-6B9CCED63ACF}" type="presOf" srcId="{12CF13D6-9DE3-DB4D-8294-DF53AA57E86D}" destId="{800D2A6E-767D-3B4C-9A20-3B4971A7BA30}" srcOrd="0" destOrd="0" presId="urn:microsoft.com/office/officeart/2005/8/layout/cycle1"/>
    <dgm:cxn modelId="{8607DBF2-A5A4-DD4A-B85F-57A979721640}" type="presOf" srcId="{A367D3DF-3BBD-F648-B417-C3A1EBB7D2CD}" destId="{E76F6E8C-123C-6641-932A-083AD9CDEAA7}" srcOrd="0" destOrd="0" presId="urn:microsoft.com/office/officeart/2005/8/layout/cycle1"/>
    <dgm:cxn modelId="{E07C0440-80ED-734B-A7BF-3B7FA309AF7B}" srcId="{F9350312-4706-F145-8F8E-DE38C59FBECD}" destId="{9C565846-5E5C-4340-8DB3-8B3899613887}" srcOrd="1" destOrd="0" parTransId="{7FC86E58-E5B0-6D4F-8177-C897E791FD65}" sibTransId="{AA342762-98C2-AB4C-8474-EFF7DF71B60A}"/>
    <dgm:cxn modelId="{B434FA96-716D-964C-AB8D-BE95DE3915D1}" srcId="{F9350312-4706-F145-8F8E-DE38C59FBECD}" destId="{38E19B03-6982-C148-84BD-D235C5912AA0}" srcOrd="2" destOrd="0" parTransId="{FB6C1922-0F9E-D241-96D9-987AA23524CD}" sibTransId="{256F8D07-9243-884F-93C9-C553EDCC6D45}"/>
    <dgm:cxn modelId="{CFB5ED7E-9491-F24D-9001-D62A7665078C}" type="presOf" srcId="{256F8D07-9243-884F-93C9-C553EDCC6D45}" destId="{2A45555D-50DA-A24E-AF8F-5B9D64EDF887}" srcOrd="0" destOrd="0" presId="urn:microsoft.com/office/officeart/2005/8/layout/cycle1"/>
    <dgm:cxn modelId="{5B769E43-FB24-204D-AE93-9B6D7B2F301F}" srcId="{F9350312-4706-F145-8F8E-DE38C59FBECD}" destId="{51F91F40-FF9D-574B-AFAD-6A4A15C06F5D}" srcOrd="0" destOrd="0" parTransId="{CD450B0F-91F8-5C45-8BAE-2752C483CE2F}" sibTransId="{12CF13D6-9DE3-DB4D-8294-DF53AA57E86D}"/>
    <dgm:cxn modelId="{7B80DA95-84EB-754F-B441-E45B6807DA32}" srcId="{F9350312-4706-F145-8F8E-DE38C59FBECD}" destId="{5AD7EA8A-FD61-FC4F-9036-8B5D9D1BEDE9}" srcOrd="4" destOrd="0" parTransId="{5CFDD9CA-8B73-0C44-9D6D-21643792F413}" sibTransId="{A367D3DF-3BBD-F648-B417-C3A1EBB7D2CD}"/>
    <dgm:cxn modelId="{B0A947A2-7D52-594F-B48A-3E0A842F0E7B}" type="presOf" srcId="{51F91F40-FF9D-574B-AFAD-6A4A15C06F5D}" destId="{1D332F44-1B89-9940-9CCD-590964F385A5}" srcOrd="0" destOrd="0" presId="urn:microsoft.com/office/officeart/2005/8/layout/cycle1"/>
    <dgm:cxn modelId="{29FB0907-EA98-194D-8A70-A81F328B0785}" type="presOf" srcId="{9C565846-5E5C-4340-8DB3-8B3899613887}" destId="{116E5FA4-F8C6-2A4C-A8D2-7E3A824C715A}" srcOrd="0" destOrd="0" presId="urn:microsoft.com/office/officeart/2005/8/layout/cycle1"/>
    <dgm:cxn modelId="{A2F3E29F-C817-7C49-81AA-E2500C960E62}" type="presOf" srcId="{AA342762-98C2-AB4C-8474-EFF7DF71B60A}" destId="{D5EAF65A-7A33-4246-B1C9-91B1DB3ACD58}" srcOrd="0" destOrd="0" presId="urn:microsoft.com/office/officeart/2005/8/layout/cycle1"/>
    <dgm:cxn modelId="{36445DD3-082C-E14C-8D7B-76767E50A960}" type="presOf" srcId="{38E19B03-6982-C148-84BD-D235C5912AA0}" destId="{44B63D50-372B-9147-B4B9-6ACF6C9AC273}" srcOrd="0" destOrd="0" presId="urn:microsoft.com/office/officeart/2005/8/layout/cycle1"/>
    <dgm:cxn modelId="{97E743C5-F4BB-AF4A-AC3B-F46C3A555E37}" type="presOf" srcId="{620CA579-2853-FF46-9936-C23DDF3A3B7E}" destId="{A48D72D2-E18F-1248-8C4E-97C507C92081}" srcOrd="0" destOrd="0" presId="urn:microsoft.com/office/officeart/2005/8/layout/cycle1"/>
    <dgm:cxn modelId="{02A46B54-0EA9-D143-850C-26D69898881D}" type="presOf" srcId="{15E1EDBE-17A8-CA45-8EF7-AF678CD11E40}" destId="{3065753A-6DFB-C442-85D1-D27685A01D73}" srcOrd="0" destOrd="0" presId="urn:microsoft.com/office/officeart/2005/8/layout/cycle1"/>
    <dgm:cxn modelId="{9C70B6D5-E4D0-6448-AF9E-3D5722DD84FC}" type="presOf" srcId="{F9350312-4706-F145-8F8E-DE38C59FBECD}" destId="{D3A854ED-7D84-734C-9005-81FB5F45B841}" srcOrd="0" destOrd="0" presId="urn:microsoft.com/office/officeart/2005/8/layout/cycle1"/>
    <dgm:cxn modelId="{7AC444EE-D4CE-754F-9F00-DCB6C8832D3E}" type="presOf" srcId="{5AD7EA8A-FD61-FC4F-9036-8B5D9D1BEDE9}" destId="{E04DD5E4-1065-F346-9428-D09D392D6217}" srcOrd="0" destOrd="0" presId="urn:microsoft.com/office/officeart/2005/8/layout/cycle1"/>
    <dgm:cxn modelId="{4A0712D4-4890-B64C-AC59-B384B62321C7}" srcId="{F9350312-4706-F145-8F8E-DE38C59FBECD}" destId="{620CA579-2853-FF46-9936-C23DDF3A3B7E}" srcOrd="3" destOrd="0" parTransId="{A16F1A3B-6762-9349-B75A-2E6AABA08EF8}" sibTransId="{15E1EDBE-17A8-CA45-8EF7-AF678CD11E40}"/>
    <dgm:cxn modelId="{FD5B794A-D12B-7D41-97E9-62FD65372F3B}" type="presParOf" srcId="{D3A854ED-7D84-734C-9005-81FB5F45B841}" destId="{4F6CCAC7-B3A1-734C-B357-B03353843782}" srcOrd="0" destOrd="0" presId="urn:microsoft.com/office/officeart/2005/8/layout/cycle1"/>
    <dgm:cxn modelId="{64A1CA4E-6A5A-5A41-8278-A3BB890DE55B}" type="presParOf" srcId="{D3A854ED-7D84-734C-9005-81FB5F45B841}" destId="{1D332F44-1B89-9940-9CCD-590964F385A5}" srcOrd="1" destOrd="0" presId="urn:microsoft.com/office/officeart/2005/8/layout/cycle1"/>
    <dgm:cxn modelId="{326590A1-0F25-AF45-86BD-CBE343B32F5E}" type="presParOf" srcId="{D3A854ED-7D84-734C-9005-81FB5F45B841}" destId="{800D2A6E-767D-3B4C-9A20-3B4971A7BA30}" srcOrd="2" destOrd="0" presId="urn:microsoft.com/office/officeart/2005/8/layout/cycle1"/>
    <dgm:cxn modelId="{61A514DE-ED8D-E349-BF3A-3CC403C1C8BF}" type="presParOf" srcId="{D3A854ED-7D84-734C-9005-81FB5F45B841}" destId="{027AC032-BF1D-7349-BD61-2485CA9AB956}" srcOrd="3" destOrd="0" presId="urn:microsoft.com/office/officeart/2005/8/layout/cycle1"/>
    <dgm:cxn modelId="{3BFAE112-19D0-D44D-B60C-F17B5EF11CC6}" type="presParOf" srcId="{D3A854ED-7D84-734C-9005-81FB5F45B841}" destId="{116E5FA4-F8C6-2A4C-A8D2-7E3A824C715A}" srcOrd="4" destOrd="0" presId="urn:microsoft.com/office/officeart/2005/8/layout/cycle1"/>
    <dgm:cxn modelId="{812357D7-9FB6-C04D-8C0A-7E614406365A}" type="presParOf" srcId="{D3A854ED-7D84-734C-9005-81FB5F45B841}" destId="{D5EAF65A-7A33-4246-B1C9-91B1DB3ACD58}" srcOrd="5" destOrd="0" presId="urn:microsoft.com/office/officeart/2005/8/layout/cycle1"/>
    <dgm:cxn modelId="{FDC6DAE8-7B93-5F43-ACED-C51EC254C26F}" type="presParOf" srcId="{D3A854ED-7D84-734C-9005-81FB5F45B841}" destId="{259BC151-8D84-3E4D-AE77-FF6E42CC48D8}" srcOrd="6" destOrd="0" presId="urn:microsoft.com/office/officeart/2005/8/layout/cycle1"/>
    <dgm:cxn modelId="{8A47B134-E213-6E42-AFCD-1D2AF1AC0462}" type="presParOf" srcId="{D3A854ED-7D84-734C-9005-81FB5F45B841}" destId="{44B63D50-372B-9147-B4B9-6ACF6C9AC273}" srcOrd="7" destOrd="0" presId="urn:microsoft.com/office/officeart/2005/8/layout/cycle1"/>
    <dgm:cxn modelId="{46C9593F-CC9D-7649-B26D-5787E4A05A30}" type="presParOf" srcId="{D3A854ED-7D84-734C-9005-81FB5F45B841}" destId="{2A45555D-50DA-A24E-AF8F-5B9D64EDF887}" srcOrd="8" destOrd="0" presId="urn:microsoft.com/office/officeart/2005/8/layout/cycle1"/>
    <dgm:cxn modelId="{10FDF4F1-C11A-2046-ADB7-26377531D755}" type="presParOf" srcId="{D3A854ED-7D84-734C-9005-81FB5F45B841}" destId="{3A91B82E-339F-9E43-B153-F37EE4760A2C}" srcOrd="9" destOrd="0" presId="urn:microsoft.com/office/officeart/2005/8/layout/cycle1"/>
    <dgm:cxn modelId="{FD1E9921-646C-6142-B99C-AFCBBDD7D97B}" type="presParOf" srcId="{D3A854ED-7D84-734C-9005-81FB5F45B841}" destId="{A48D72D2-E18F-1248-8C4E-97C507C92081}" srcOrd="10" destOrd="0" presId="urn:microsoft.com/office/officeart/2005/8/layout/cycle1"/>
    <dgm:cxn modelId="{EA633787-D676-834E-A16D-3A5F0B7CC16A}" type="presParOf" srcId="{D3A854ED-7D84-734C-9005-81FB5F45B841}" destId="{3065753A-6DFB-C442-85D1-D27685A01D73}" srcOrd="11" destOrd="0" presId="urn:microsoft.com/office/officeart/2005/8/layout/cycle1"/>
    <dgm:cxn modelId="{592287F7-EFFF-504E-9221-8FEB87D8755F}" type="presParOf" srcId="{D3A854ED-7D84-734C-9005-81FB5F45B841}" destId="{E0C456F7-6A19-134F-868B-E73E169BA0CB}" srcOrd="12" destOrd="0" presId="urn:microsoft.com/office/officeart/2005/8/layout/cycle1"/>
    <dgm:cxn modelId="{9A617615-6003-E740-8C74-F70CAA34A062}" type="presParOf" srcId="{D3A854ED-7D84-734C-9005-81FB5F45B841}" destId="{E04DD5E4-1065-F346-9428-D09D392D6217}" srcOrd="13" destOrd="0" presId="urn:microsoft.com/office/officeart/2005/8/layout/cycle1"/>
    <dgm:cxn modelId="{6C0ADC9B-001C-7348-89E3-9794F205F53F}" type="presParOf" srcId="{D3A854ED-7D84-734C-9005-81FB5F45B841}" destId="{E76F6E8C-123C-6641-932A-083AD9CDEAA7}"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819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sym typeface="Noteworthy Bold" charset="0"/>
              </a:rPr>
              <a:t>Click to edit Master text styles</a:t>
            </a:r>
          </a:p>
          <a:p>
            <a:pPr lvl="1"/>
            <a:r>
              <a:rPr lang="en-US" noProof="0" smtClean="0">
                <a:sym typeface="Noteworthy Bold" charset="0"/>
              </a:rPr>
              <a:t>Second level</a:t>
            </a:r>
          </a:p>
          <a:p>
            <a:pPr lvl="2"/>
            <a:r>
              <a:rPr lang="en-US" noProof="0" smtClean="0">
                <a:sym typeface="Noteworthy Bold" charset="0"/>
              </a:rPr>
              <a:t>Third level</a:t>
            </a:r>
          </a:p>
          <a:p>
            <a:pPr lvl="3"/>
            <a:r>
              <a:rPr lang="en-US" noProof="0" smtClean="0">
                <a:sym typeface="Noteworthy Bold" charset="0"/>
              </a:rPr>
              <a:t>Fourth level</a:t>
            </a:r>
          </a:p>
          <a:p>
            <a:pPr lvl="4"/>
            <a:r>
              <a:rPr lang="en-US" noProof="0" smtClean="0">
                <a:sym typeface="Noteworthy Bold" charset="0"/>
              </a:rPr>
              <a:t>Fifth level</a:t>
            </a:r>
          </a:p>
        </p:txBody>
      </p:sp>
    </p:spTree>
    <p:extLst>
      <p:ext uri="{BB962C8B-B14F-4D97-AF65-F5344CB8AC3E}">
        <p14:creationId xmlns:p14="http://schemas.microsoft.com/office/powerpoint/2010/main" val="1284720556"/>
      </p:ext>
    </p:extLst>
  </p:cSld>
  <p:clrMap bg1="lt1" tx1="dk1" bg2="lt2" tx2="dk2" accent1="accent1" accent2="accent2" accent3="accent3" accent4="accent4" accent5="accent5" accent6="accent6" hlink="hlink" folHlink="folHlink"/>
  <p:notesStyle>
    <a:lvl1pPr algn="l" defTabSz="455613" rtl="0" eaLnBrk="0" fontAlgn="base" hangingPunct="0">
      <a:lnSpc>
        <a:spcPts val="3500"/>
      </a:lnSpc>
      <a:spcBef>
        <a:spcPct val="0"/>
      </a:spcBef>
      <a:spcAft>
        <a:spcPct val="0"/>
      </a:spcAft>
      <a:defRPr sz="2400" kern="1200">
        <a:solidFill>
          <a:srgbClr val="572E2D"/>
        </a:solidFill>
        <a:latin typeface="Noteworthy Bold" charset="0"/>
        <a:ea typeface="ＭＳ Ｐゴシック" charset="0"/>
        <a:cs typeface="Noteworthy Bold" charset="0"/>
        <a:sym typeface="Noteworthy Bold" charset="0"/>
      </a:defRPr>
    </a:lvl1pPr>
    <a:lvl2pPr marL="341313" algn="l" defTabSz="455613"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2pPr>
    <a:lvl3pPr marL="684213" algn="l" defTabSz="455613"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3pPr>
    <a:lvl4pPr marL="1027113" algn="l" defTabSz="455613"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4pPr>
    <a:lvl5pPr marL="1370013" algn="l" defTabSz="455613"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5pPr>
    <a:lvl6pPr marL="2284360" algn="l" defTabSz="913744" rtl="0" eaLnBrk="1" latinLnBrk="0" hangingPunct="1">
      <a:defRPr sz="1100" kern="1200">
        <a:solidFill>
          <a:schemeClr val="tx1"/>
        </a:solidFill>
        <a:latin typeface="+mn-lt"/>
        <a:ea typeface="+mn-ea"/>
        <a:cs typeface="+mn-cs"/>
      </a:defRPr>
    </a:lvl6pPr>
    <a:lvl7pPr marL="2741234" algn="l" defTabSz="913744" rtl="0" eaLnBrk="1" latinLnBrk="0" hangingPunct="1">
      <a:defRPr sz="1100" kern="1200">
        <a:solidFill>
          <a:schemeClr val="tx1"/>
        </a:solidFill>
        <a:latin typeface="+mn-lt"/>
        <a:ea typeface="+mn-ea"/>
        <a:cs typeface="+mn-cs"/>
      </a:defRPr>
    </a:lvl7pPr>
    <a:lvl8pPr marL="3198110" algn="l" defTabSz="913744" rtl="0" eaLnBrk="1" latinLnBrk="0" hangingPunct="1">
      <a:defRPr sz="1100" kern="1200">
        <a:solidFill>
          <a:schemeClr val="tx1"/>
        </a:solidFill>
        <a:latin typeface="+mn-lt"/>
        <a:ea typeface="+mn-ea"/>
        <a:cs typeface="+mn-cs"/>
      </a:defRPr>
    </a:lvl8pPr>
    <a:lvl9pPr marL="3654981" algn="l" defTabSz="91374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843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2770"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r>
              <a:rPr lang="en-GB" dirty="0" smtClean="0"/>
              <a:t>As are nations</a:t>
            </a:r>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4818"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r>
              <a:rPr lang="en-GB" dirty="0" smtClean="0"/>
              <a:t>And national tastes</a:t>
            </a:r>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6866"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r>
              <a:rPr lang="en-GB" dirty="0" smtClean="0"/>
              <a:t>No two</a:t>
            </a:r>
            <a:r>
              <a:rPr lang="en-GB" baseline="0" dirty="0" smtClean="0"/>
              <a:t> countries with  </a:t>
            </a:r>
            <a:r>
              <a:rPr lang="en-GB" baseline="0" dirty="0" err="1" smtClean="0"/>
              <a:t>amcDinalks</a:t>
            </a:r>
            <a:r>
              <a:rPr lang="en-GB" baseline="0" dirty="0" smtClean="0"/>
              <a:t> have gone to war.</a:t>
            </a:r>
          </a:p>
          <a:p>
            <a:endParaRPr lang="en-GB" baseline="0" dirty="0" smtClean="0"/>
          </a:p>
          <a:p>
            <a:r>
              <a:rPr lang="en-GB" baseline="0" dirty="0" smtClean="0"/>
              <a:t>Increasingly </a:t>
            </a:r>
            <a:r>
              <a:rPr lang="en-GB" baseline="0" dirty="0" err="1" smtClean="0"/>
              <a:t>intranational</a:t>
            </a:r>
            <a:r>
              <a:rPr lang="en-GB" baseline="0" dirty="0" smtClean="0"/>
              <a:t> conflict as international</a:t>
            </a:r>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891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r>
              <a:rPr lang="en-US" dirty="0"/>
              <a:t>Used to be either experiential or academic</a:t>
            </a:r>
          </a:p>
          <a:p>
            <a:r>
              <a:rPr lang="en-US" dirty="0"/>
              <a:t>Academic curriculum was about learning as much as possible about what had already been written</a:t>
            </a:r>
          </a:p>
          <a:p>
            <a:r>
              <a:rPr lang="en-US" dirty="0"/>
              <a:t>Assessment was based on acquiring knowledge and skills then giving the right answers which were already known</a:t>
            </a:r>
          </a:p>
          <a:p>
            <a:pPr eaLnBrk="1" hangingPunct="1">
              <a:lnSpc>
                <a:spcPct val="100000"/>
              </a:lnSpc>
            </a:pPr>
            <a:r>
              <a:rPr lang="en-US" dirty="0"/>
              <a:t>Ken Robinson: An alien visiting earth might assume the purpose of some educational systems is to produce university professors</a:t>
            </a:r>
          </a:p>
          <a:p>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0962"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r>
              <a:rPr lang="en-US" dirty="0"/>
              <a:t>The curriculum for apprenticeship was based on learning what is was known would be effective in real life. </a:t>
            </a:r>
          </a:p>
          <a:p>
            <a:r>
              <a:rPr lang="en-US" dirty="0"/>
              <a:t>Assessment was based on the ability to apply what had been learned to solve real life problems or needs.</a:t>
            </a:r>
          </a:p>
          <a:p>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3010"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r>
              <a:rPr lang="en-GB" dirty="0" smtClean="0"/>
              <a:t>But what does our current system</a:t>
            </a:r>
            <a:r>
              <a:rPr lang="en-GB" baseline="0" dirty="0" smtClean="0"/>
              <a:t> do to create people who can create a different more preferred future?</a:t>
            </a:r>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5058"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7106"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915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1202"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0482"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pPr eaLnBrk="1"/>
            <a:endParaRPr lang="en-US" dirty="0" smtClean="0">
              <a:latin typeface="Helvetica Neue Light" charset="0"/>
              <a:cs typeface="Helvetica Neue Light" charset="0"/>
            </a:endParaRPr>
          </a:p>
          <a:p>
            <a:pPr eaLnBrk="1"/>
            <a:r>
              <a:rPr lang="en-US" dirty="0" smtClean="0">
                <a:latin typeface="Helvetica Neue Light" charset="0"/>
                <a:cs typeface="Helvetica Neue Light" charset="0"/>
              </a:rPr>
              <a:t>Leading for:</a:t>
            </a:r>
          </a:p>
          <a:p>
            <a:pPr eaLnBrk="1"/>
            <a:endParaRPr lang="en-US" dirty="0" smtClean="0">
              <a:latin typeface="Helvetica Neue Light" charset="0"/>
              <a:cs typeface="Helvetica Neue Light" charset="0"/>
            </a:endParaRPr>
          </a:p>
          <a:p>
            <a:pPr eaLnBrk="1"/>
            <a:r>
              <a:rPr lang="en-US" dirty="0" smtClean="0">
                <a:latin typeface="Helvetica Neue Light" charset="0"/>
                <a:cs typeface="Helvetica Neue Light" charset="0"/>
              </a:rPr>
              <a:t>Creative teaching</a:t>
            </a:r>
          </a:p>
          <a:p>
            <a:pPr eaLnBrk="1"/>
            <a:r>
              <a:rPr lang="en-US" dirty="0" smtClean="0">
                <a:latin typeface="Helvetica Neue Light" charset="0"/>
                <a:cs typeface="Helvetica Neue Light" charset="0"/>
              </a:rPr>
              <a:t>Creative learning</a:t>
            </a:r>
          </a:p>
          <a:p>
            <a:pPr eaLnBrk="1"/>
            <a:r>
              <a:rPr lang="en-US" dirty="0" smtClean="0">
                <a:latin typeface="Helvetica Neue Light" charset="0"/>
                <a:cs typeface="Helvetica Neue Light" charset="0"/>
              </a:rPr>
              <a:t>Teaching creativity</a:t>
            </a:r>
          </a:p>
          <a:p>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3250"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5298"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r>
              <a:rPr lang="en-GB" dirty="0" smtClean="0"/>
              <a:t>Academics</a:t>
            </a:r>
            <a:r>
              <a:rPr lang="en-GB" baseline="0" dirty="0" smtClean="0"/>
              <a:t> </a:t>
            </a:r>
            <a:r>
              <a:rPr lang="en-GB" baseline="0" dirty="0" err="1" smtClean="0"/>
              <a:t>aloen</a:t>
            </a:r>
            <a:r>
              <a:rPr lang="en-GB" baseline="0" dirty="0" smtClean="0"/>
              <a:t> don</a:t>
            </a:r>
            <a:r>
              <a:rPr lang="fr-FR" baseline="0" dirty="0" smtClean="0"/>
              <a:t>’</a:t>
            </a:r>
            <a:r>
              <a:rPr lang="en-GB" baseline="0" dirty="0" smtClean="0"/>
              <a:t>t guarantee the qualities which will create a future. In fact they almost seem opposed.</a:t>
            </a:r>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7346"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01603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01603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939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1442"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pPr defTabSz="914400" eaLnBrk="1" hangingPunct="1">
              <a:lnSpc>
                <a:spcPct val="100000"/>
              </a:lnSpc>
            </a:pPr>
            <a:r>
              <a:rPr lang="en-GB" sz="1200" b="1" dirty="0">
                <a:solidFill>
                  <a:schemeClr val="tx1"/>
                </a:solidFill>
              </a:rPr>
              <a:t>The latest figures published by The International School Consultancy Group (ISC) indicate that there are now 7,017 international schools around the world meeting the learning needs of over 3.5 million students, all using English as the language for learning.</a:t>
            </a:r>
          </a:p>
          <a:p>
            <a:pPr defTabSz="914400"/>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3490"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5538"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7586"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2530"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r>
              <a:rPr lang="en-GB" dirty="0" smtClean="0"/>
              <a:t>Our youngest students will start work in 2030</a:t>
            </a:r>
          </a:p>
          <a:p>
            <a:endParaRPr lang="en-GB" dirty="0" smtClean="0"/>
          </a:p>
          <a:p>
            <a:r>
              <a:rPr lang="en-GB" dirty="0" smtClean="0"/>
              <a:t>Predictions</a:t>
            </a:r>
            <a:r>
              <a:rPr lang="en-GB" baseline="0" dirty="0" smtClean="0"/>
              <a:t> for that year include a </a:t>
            </a:r>
            <a:r>
              <a:rPr lang="en-GB" baseline="0" dirty="0" err="1" smtClean="0"/>
              <a:t>macbook</a:t>
            </a:r>
            <a:r>
              <a:rPr lang="en-GB" baseline="0" dirty="0" smtClean="0"/>
              <a:t> with the computational ability of the human brain.</a:t>
            </a:r>
          </a:p>
          <a:p>
            <a:endParaRPr lang="en-GB" baseline="0" dirty="0" smtClean="0"/>
          </a:p>
          <a:p>
            <a:r>
              <a:rPr lang="en-GB" baseline="0" dirty="0" smtClean="0"/>
              <a:t>The old will outnumber the young</a:t>
            </a:r>
          </a:p>
          <a:p>
            <a:endParaRPr lang="en-GB" baseline="0" dirty="0" smtClean="0"/>
          </a:p>
          <a:p>
            <a:r>
              <a:rPr lang="en-GB" baseline="0" dirty="0" smtClean="0"/>
              <a:t>What will the world of work require for out students to be successful</a:t>
            </a:r>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963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r>
              <a:rPr lang="en-GB" dirty="0"/>
              <a:t>Domain- system of symbols and pratices regarding body of knowledge</a:t>
            </a:r>
          </a:p>
          <a:p>
            <a:r>
              <a:rPr lang="en-GB" dirty="0"/>
              <a:t>Field- connection of individuals and institutions </a:t>
            </a:r>
            <a:r>
              <a:rPr lang="en-GB" dirty="0" smtClean="0"/>
              <a:t>that evaluate </a:t>
            </a:r>
            <a:r>
              <a:rPr lang="en-GB" dirty="0"/>
              <a:t>products</a:t>
            </a:r>
          </a:p>
          <a:p>
            <a:endParaRPr lang="en-GB" dirty="0"/>
          </a:p>
          <a:p>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963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r>
              <a:rPr lang="en-GB" dirty="0"/>
              <a:t>Domain- system of symbols and pratices regarding body of knowledge</a:t>
            </a:r>
          </a:p>
          <a:p>
            <a:r>
              <a:rPr lang="en-GB" dirty="0"/>
              <a:t>Field- connection of individuals and institutions </a:t>
            </a:r>
            <a:r>
              <a:rPr lang="en-GB" dirty="0" smtClean="0"/>
              <a:t>that evaluate </a:t>
            </a:r>
            <a:r>
              <a:rPr lang="en-GB" dirty="0"/>
              <a:t>products</a:t>
            </a:r>
          </a:p>
          <a:p>
            <a:endParaRPr lang="en-GB" dirty="0"/>
          </a:p>
          <a:p>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963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r>
              <a:rPr lang="en-GB" dirty="0"/>
              <a:t>Domain- system of symbols and pratices regarding body of knowledge</a:t>
            </a:r>
          </a:p>
          <a:p>
            <a:r>
              <a:rPr lang="en-GB" dirty="0"/>
              <a:t>Field- connection of individuals and institutions </a:t>
            </a:r>
            <a:r>
              <a:rPr lang="en-GB" dirty="0" err="1"/>
              <a:t>tht</a:t>
            </a:r>
            <a:r>
              <a:rPr lang="en-GB" dirty="0"/>
              <a:t> </a:t>
            </a:r>
            <a:r>
              <a:rPr lang="en-GB" dirty="0" err="1"/>
              <a:t>evauate</a:t>
            </a:r>
            <a:r>
              <a:rPr lang="en-GB" dirty="0"/>
              <a:t> products</a:t>
            </a:r>
          </a:p>
          <a:p>
            <a:endParaRPr lang="en-GB" dirty="0"/>
          </a:p>
          <a:p>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1682"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3730"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5778"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7826"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987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81922"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83970"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4578"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r>
              <a:rPr lang="en-GB" dirty="0" smtClean="0"/>
              <a:t>Global citizenship is</a:t>
            </a:r>
            <a:r>
              <a:rPr lang="en-GB" baseline="0" dirty="0" smtClean="0"/>
              <a:t> almost a given isn’t it?</a:t>
            </a:r>
          </a:p>
          <a:p>
            <a:endParaRPr lang="en-GB" baseline="0" dirty="0" smtClean="0"/>
          </a:p>
          <a:p>
            <a:r>
              <a:rPr lang="en-GB" baseline="0" dirty="0" smtClean="0"/>
              <a:t>Or are there layers:</a:t>
            </a:r>
          </a:p>
          <a:p>
            <a:endParaRPr lang="en-GB" baseline="0" dirty="0" smtClean="0"/>
          </a:p>
          <a:p>
            <a:r>
              <a:rPr lang="en-GB" dirty="0" err="1" smtClean="0"/>
              <a:t>Rohingya</a:t>
            </a:r>
            <a:r>
              <a:rPr lang="en-GB" dirty="0" smtClean="0"/>
              <a:t> </a:t>
            </a:r>
            <a:r>
              <a:rPr lang="en-GB" dirty="0"/>
              <a:t>in </a:t>
            </a:r>
            <a:r>
              <a:rPr lang="en-GB" dirty="0" smtClean="0"/>
              <a:t>Myanmar</a:t>
            </a:r>
            <a:endParaRPr lang="en-GB"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86018"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88066"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011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2162"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4210"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6258"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r>
              <a:rPr lang="en-GB" dirty="0"/>
              <a:t>Kanter 1968</a:t>
            </a:r>
          </a:p>
          <a:p>
            <a:endParaRPr lang="en-GB"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8306"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2402"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4450"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6626"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r>
              <a:rPr lang="en-GB" dirty="0"/>
              <a:t>Migrant </a:t>
            </a:r>
            <a:r>
              <a:rPr lang="en-GB" dirty="0" smtClean="0"/>
              <a:t>Burmese workers in Thailand</a:t>
            </a:r>
            <a:endParaRPr lang="en-GB"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6498"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8546"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en-GB"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5613" rtl="0" eaLnBrk="0" fontAlgn="base" latinLnBrk="0" hangingPunct="0">
              <a:lnSpc>
                <a:spcPts val="3500"/>
              </a:lnSpc>
              <a:spcBef>
                <a:spcPct val="0"/>
              </a:spcBef>
              <a:spcAft>
                <a:spcPct val="0"/>
              </a:spcAft>
              <a:buClrTx/>
              <a:buSzTx/>
              <a:buFontTx/>
              <a:buNone/>
              <a:tabLst/>
              <a:defRPr/>
            </a:pPr>
            <a:r>
              <a:rPr lang="en-US" dirty="0" smtClean="0"/>
              <a:t>if necessary, generate a crisis</a:t>
            </a:r>
          </a:p>
          <a:p>
            <a:endParaRPr lang="en-US" dirty="0"/>
          </a:p>
        </p:txBody>
      </p:sp>
    </p:spTree>
    <p:extLst>
      <p:ext uri="{BB962C8B-B14F-4D97-AF65-F5344CB8AC3E}">
        <p14:creationId xmlns:p14="http://schemas.microsoft.com/office/powerpoint/2010/main" val="6782698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avoid a surveillance culture</a:t>
            </a:r>
            <a:endParaRPr lang="en-US" dirty="0"/>
          </a:p>
        </p:txBody>
      </p:sp>
    </p:spTree>
    <p:extLst>
      <p:ext uri="{BB962C8B-B14F-4D97-AF65-F5344CB8AC3E}">
        <p14:creationId xmlns:p14="http://schemas.microsoft.com/office/powerpoint/2010/main" val="25419804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Facilitate the practicalities</a:t>
            </a:r>
            <a:endParaRPr lang="en-US" dirty="0"/>
          </a:p>
        </p:txBody>
      </p:sp>
    </p:spTree>
    <p:extLst>
      <p:ext uri="{BB962C8B-B14F-4D97-AF65-F5344CB8AC3E}">
        <p14:creationId xmlns:p14="http://schemas.microsoft.com/office/powerpoint/2010/main" val="348031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867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r>
              <a:rPr lang="en-GB" dirty="0"/>
              <a:t>Tourist or expat executives in </a:t>
            </a:r>
            <a:r>
              <a:rPr lang="en-GB" dirty="0" smtClean="0"/>
              <a:t>Myanmar</a:t>
            </a:r>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8674"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r>
              <a:rPr lang="en-GB" dirty="0"/>
              <a:t>Tourist or expat executives in </a:t>
            </a:r>
            <a:r>
              <a:rPr lang="en-GB" dirty="0" smtClean="0"/>
              <a:t>Myanmar</a:t>
            </a:r>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typical</a:t>
            </a:r>
            <a:r>
              <a:rPr lang="en-US" baseline="0" dirty="0" smtClean="0"/>
              <a:t> international school?</a:t>
            </a:r>
            <a:endParaRPr lang="en-US" dirty="0"/>
          </a:p>
        </p:txBody>
      </p:sp>
    </p:spTree>
    <p:extLst>
      <p:ext uri="{BB962C8B-B14F-4D97-AF65-F5344CB8AC3E}">
        <p14:creationId xmlns:p14="http://schemas.microsoft.com/office/powerpoint/2010/main" val="2893631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Faculties</a:t>
            </a:r>
            <a:r>
              <a:rPr lang="en-US" baseline="0" dirty="0" smtClean="0"/>
              <a:t> are becoming more divers</a:t>
            </a:r>
            <a:endParaRPr lang="en-US" dirty="0"/>
          </a:p>
        </p:txBody>
      </p:sp>
    </p:spTree>
    <p:extLst>
      <p:ext uri="{BB962C8B-B14F-4D97-AF65-F5344CB8AC3E}">
        <p14:creationId xmlns:p14="http://schemas.microsoft.com/office/powerpoint/2010/main" val="213292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692150" y="585788"/>
            <a:ext cx="11620500" cy="8582025"/>
            <a:chOff x="486873" y="411480"/>
            <a:chExt cx="8170254" cy="6035040"/>
          </a:xfrm>
        </p:grpSpPr>
        <p:sp>
          <p:nvSpPr>
            <p:cNvPr id="5" name="Rectangle 4"/>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6" name="Rectangle 5"/>
            <p:cNvSpPr>
              <a:spLocks/>
            </p:cNvSpPr>
            <p:nvPr/>
          </p:nvSpPr>
          <p:spPr>
            <a:xfrm>
              <a:off x="562772" y="475112"/>
              <a:ext cx="7982740" cy="5888797"/>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7" name="Straight Connector 6"/>
            <p:cNvCxnSpPr/>
            <p:nvPr/>
          </p:nvCxnSpPr>
          <p:spPr>
            <a:xfrm>
              <a:off x="562772" y="6133939"/>
              <a:ext cx="7982740"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 name="Rectangle 7"/>
            <p:cNvSpPr/>
            <p:nvPr/>
          </p:nvSpPr>
          <p:spPr>
            <a:xfrm>
              <a:off x="562772" y="457250"/>
              <a:ext cx="7982740" cy="2578791"/>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sp>
        <p:nvSpPr>
          <p:cNvPr id="2" name="Title 1"/>
          <p:cNvSpPr>
            <a:spLocks noGrp="1"/>
          </p:cNvSpPr>
          <p:nvPr>
            <p:ph type="ctrTitle"/>
          </p:nvPr>
        </p:nvSpPr>
        <p:spPr>
          <a:xfrm>
            <a:off x="1300480" y="1598506"/>
            <a:ext cx="10442223" cy="2736427"/>
          </a:xfrm>
        </p:spPr>
        <p:txBody>
          <a:bodyPr anchor="b">
            <a:noAutofit/>
          </a:bodyPr>
          <a:lstStyle>
            <a:lvl1pPr>
              <a:defRPr sz="77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1300480" y="4876800"/>
            <a:ext cx="10442223" cy="2492587"/>
          </a:xfrm>
        </p:spPr>
        <p:txBody>
          <a:bodyPr rtlCol="0">
            <a:normAutofit/>
          </a:bodyPr>
          <a:lstStyle>
            <a:lvl1pPr marL="0" indent="0" algn="ctr" defTabSz="1300460" rtl="0" eaLnBrk="1" latinLnBrk="0" hangingPunct="1">
              <a:spcBef>
                <a:spcPts val="427"/>
              </a:spcBef>
              <a:buClr>
                <a:schemeClr val="tx1">
                  <a:lumMod val="75000"/>
                  <a:lumOff val="25000"/>
                </a:schemeClr>
              </a:buClr>
              <a:buFont typeface="Arial" pitchFamily="34" charset="0"/>
              <a:buNone/>
              <a:defRPr sz="2800" kern="1200">
                <a:solidFill>
                  <a:schemeClr val="tx1">
                    <a:lumMod val="75000"/>
                    <a:lumOff val="25000"/>
                  </a:schemeClr>
                </a:solidFill>
                <a:latin typeface="+mn-lt"/>
                <a:ea typeface="+mn-ea"/>
                <a:cs typeface="+mn-cs"/>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dirty="0"/>
          </a:p>
        </p:txBody>
      </p:sp>
      <p:sp>
        <p:nvSpPr>
          <p:cNvPr id="9" name="Date Placeholder 3"/>
          <p:cNvSpPr>
            <a:spLocks noGrp="1"/>
          </p:cNvSpPr>
          <p:nvPr>
            <p:ph type="dt" sz="half" idx="10"/>
          </p:nvPr>
        </p:nvSpPr>
        <p:spPr>
          <a:xfrm>
            <a:off x="815975" y="8707438"/>
            <a:ext cx="3033713" cy="369887"/>
          </a:xfrm>
        </p:spPr>
        <p:txBody>
          <a:bodyPr/>
          <a:lstStyle>
            <a:lvl1pPr>
              <a:defRPr/>
            </a:lvl1pPr>
          </a:lstStyle>
          <a:p>
            <a:pPr>
              <a:defRPr/>
            </a:pPr>
            <a:fld id="{6E4CDE32-FFD4-504C-AAB8-91BBF4A29001}" type="datetimeFigureOut">
              <a:rPr lang="en-GB"/>
              <a:pPr>
                <a:defRPr/>
              </a:pPr>
              <a:t>10/11/2014</a:t>
            </a:fld>
            <a:endParaRPr lang="en-GB" dirty="0"/>
          </a:p>
        </p:txBody>
      </p:sp>
      <p:sp>
        <p:nvSpPr>
          <p:cNvPr id="10" name="Footer Placeholder 4"/>
          <p:cNvSpPr>
            <a:spLocks noGrp="1"/>
          </p:cNvSpPr>
          <p:nvPr>
            <p:ph type="ftr" sz="quarter" idx="11"/>
          </p:nvPr>
        </p:nvSpPr>
        <p:spPr>
          <a:xfrm>
            <a:off x="8020050" y="8707438"/>
            <a:ext cx="4117975" cy="366712"/>
          </a:xfrm>
        </p:spPr>
        <p:txBody>
          <a:bodyPr/>
          <a:lstStyle>
            <a:lvl1pPr>
              <a:defRPr/>
            </a:lvl1pPr>
          </a:lstStyle>
          <a:p>
            <a:pPr>
              <a:defRPr/>
            </a:pPr>
            <a:endParaRPr lang="en-GB" dirty="0"/>
          </a:p>
        </p:txBody>
      </p:sp>
      <p:sp>
        <p:nvSpPr>
          <p:cNvPr id="11" name="Slide Number Placeholder 5"/>
          <p:cNvSpPr>
            <a:spLocks noGrp="1"/>
          </p:cNvSpPr>
          <p:nvPr>
            <p:ph type="sldNum" sz="quarter" idx="12"/>
          </p:nvPr>
        </p:nvSpPr>
        <p:spPr>
          <a:xfrm>
            <a:off x="5961063" y="8707438"/>
            <a:ext cx="1082675" cy="387350"/>
          </a:xfrm>
        </p:spPr>
        <p:txBody>
          <a:bodyPr/>
          <a:lstStyle>
            <a:lvl1pPr>
              <a:defRPr/>
            </a:lvl1pPr>
          </a:lstStyle>
          <a:p>
            <a:pPr>
              <a:defRPr/>
            </a:pPr>
            <a:fld id="{A7B35C8A-32F3-6640-92DA-C2D6F2007017}" type="slidenum">
              <a:rPr lang="en-US"/>
              <a:pPr>
                <a:defRPr/>
              </a:pPr>
              <a:t>‹#›</a:t>
            </a:fld>
            <a:endParaRPr lang="en-US" dirty="0"/>
          </a:p>
        </p:txBody>
      </p:sp>
    </p:spTree>
    <p:extLst>
      <p:ext uri="{BB962C8B-B14F-4D97-AF65-F5344CB8AC3E}">
        <p14:creationId xmlns:p14="http://schemas.microsoft.com/office/powerpoint/2010/main" val="751960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6" name="Group 6"/>
          <p:cNvGrpSpPr>
            <a:grpSpLocks/>
          </p:cNvGrpSpPr>
          <p:nvPr/>
        </p:nvGrpSpPr>
        <p:grpSpPr bwMode="auto">
          <a:xfrm>
            <a:off x="260350" y="247650"/>
            <a:ext cx="12484100" cy="9258300"/>
            <a:chOff x="182880" y="173699"/>
            <a:chExt cx="8778240" cy="6510602"/>
          </a:xfrm>
        </p:grpSpPr>
        <p:grpSp>
          <p:nvGrpSpPr>
            <p:cNvPr id="7" name="Group 7"/>
            <p:cNvGrpSpPr>
              <a:grpSpLocks/>
            </p:cNvGrpSpPr>
            <p:nvPr/>
          </p:nvGrpSpPr>
          <p:grpSpPr bwMode="auto">
            <a:xfrm>
              <a:off x="182880" y="173699"/>
              <a:ext cx="8778240" cy="6510602"/>
              <a:chOff x="182880" y="173699"/>
              <a:chExt cx="8778240" cy="6510602"/>
            </a:xfrm>
          </p:grpSpPr>
          <p:grpSp>
            <p:nvGrpSpPr>
              <p:cNvPr id="9" name="Group 9"/>
              <p:cNvGrpSpPr>
                <a:grpSpLocks/>
              </p:cNvGrpSpPr>
              <p:nvPr/>
            </p:nvGrpSpPr>
            <p:grpSpPr bwMode="auto">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12" name="Group 10"/>
                <p:cNvGrpSpPr>
                  <a:grpSpLocks/>
                </p:cNvGrpSpPr>
                <p:nvPr/>
              </p:nvGrpSpPr>
              <p:grpSpPr bwMode="auto">
                <a:xfrm>
                  <a:off x="256032" y="237744"/>
                  <a:ext cx="8622792" cy="6364224"/>
                  <a:chOff x="247157" y="247430"/>
                  <a:chExt cx="8622792" cy="6364224"/>
                </a:xfrm>
              </p:grpSpPr>
              <p:sp>
                <p:nvSpPr>
                  <p:cNvPr id="13" name="Rectangle 12"/>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14" name="Straight Connector 13"/>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0" name="Rectangle 9"/>
              <p:cNvSpPr/>
              <p:nvPr/>
            </p:nvSpPr>
            <p:spPr>
              <a:xfrm rot="5400000">
                <a:off x="801006" y="3273829"/>
                <a:ext cx="6135506" cy="64743"/>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sp>
          <p:nvSpPr>
            <p:cNvPr id="8" name="Rectangle 7"/>
            <p:cNvSpPr/>
            <p:nvPr/>
          </p:nvSpPr>
          <p:spPr>
            <a:xfrm rot="10800000">
              <a:off x="258785" y="1594824"/>
              <a:ext cx="3575369" cy="63632"/>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sp>
        <p:nvSpPr>
          <p:cNvPr id="2" name="Title 1"/>
          <p:cNvSpPr>
            <a:spLocks noGrp="1"/>
          </p:cNvSpPr>
          <p:nvPr>
            <p:ph type="title"/>
          </p:nvPr>
        </p:nvSpPr>
        <p:spPr>
          <a:xfrm>
            <a:off x="754098" y="2409712"/>
            <a:ext cx="4278490" cy="1300480"/>
          </a:xfrm>
        </p:spPr>
        <p:txBody>
          <a:bodyPr anchor="b">
            <a:normAutofit/>
          </a:bodyPr>
          <a:lstStyle>
            <a:lvl1pPr algn="l">
              <a:defRPr sz="4000" b="0"/>
            </a:lvl1pPr>
          </a:lstStyle>
          <a:p>
            <a:r>
              <a:rPr lang="en-US" smtClean="0"/>
              <a:t>Click to edit Master title style</a:t>
            </a:r>
            <a:endParaRPr dirty="0"/>
          </a:p>
        </p:txBody>
      </p:sp>
      <p:sp>
        <p:nvSpPr>
          <p:cNvPr id="3" name="Content Placeholder 2"/>
          <p:cNvSpPr>
            <a:spLocks noGrp="1"/>
          </p:cNvSpPr>
          <p:nvPr>
            <p:ph idx="1"/>
          </p:nvPr>
        </p:nvSpPr>
        <p:spPr>
          <a:xfrm>
            <a:off x="6155831" y="866987"/>
            <a:ext cx="5852160" cy="7773530"/>
          </a:xfrm>
        </p:spPr>
        <p:txBody>
          <a:bodyPr>
            <a:normAutofit/>
          </a:bodyPr>
          <a:lstStyle>
            <a:lvl1pPr>
              <a:defRPr sz="3400" baseline="0"/>
            </a:lvl1pPr>
            <a:lvl2pPr>
              <a:defRPr sz="3100" baseline="0"/>
            </a:lvl2pPr>
            <a:lvl3pPr>
              <a:defRPr sz="2800" baseline="0"/>
            </a:lvl3pPr>
            <a:lvl4pPr>
              <a:defRPr sz="2600" baseline="0"/>
            </a:lvl4pPr>
            <a:lvl5pPr>
              <a:defRPr sz="2600" baseline="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54098" y="3800637"/>
            <a:ext cx="4278490" cy="4839879"/>
          </a:xfrm>
        </p:spPr>
        <p:txBody>
          <a:bodyPr>
            <a:normAutofit/>
          </a:bodyPr>
          <a:lstStyle>
            <a:lvl1pPr marL="0" indent="0">
              <a:lnSpc>
                <a:spcPct val="120000"/>
              </a:lnSpc>
              <a:spcBef>
                <a:spcPts val="853"/>
              </a:spcBef>
              <a:buNone/>
              <a:defRPr sz="23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17" name="Picture Placeholder 16"/>
          <p:cNvSpPr>
            <a:spLocks noGrp="1"/>
          </p:cNvSpPr>
          <p:nvPr>
            <p:ph type="pic" sz="quarter" idx="13"/>
          </p:nvPr>
        </p:nvSpPr>
        <p:spPr>
          <a:xfrm>
            <a:off x="501891" y="441064"/>
            <a:ext cx="4833902" cy="1713653"/>
          </a:xfrm>
        </p:spPr>
        <p:txBody>
          <a:bodyPr rtlCol="0">
            <a:normAutofit/>
          </a:bodyPr>
          <a:lstStyle>
            <a:lvl1pPr>
              <a:buNone/>
              <a:defRPr sz="2600"/>
            </a:lvl1pPr>
          </a:lstStyle>
          <a:p>
            <a:pPr lvl="0"/>
            <a:r>
              <a:rPr lang="en-US" noProof="0" dirty="0" smtClean="0"/>
              <a:t>Drag picture to placeholder or click icon to add</a:t>
            </a:r>
            <a:endParaRPr noProof="0" dirty="0"/>
          </a:p>
        </p:txBody>
      </p:sp>
      <p:sp>
        <p:nvSpPr>
          <p:cNvPr id="15" name="Date Placeholder 4"/>
          <p:cNvSpPr>
            <a:spLocks noGrp="1"/>
          </p:cNvSpPr>
          <p:nvPr>
            <p:ph type="dt" sz="half" idx="14"/>
          </p:nvPr>
        </p:nvSpPr>
        <p:spPr/>
        <p:txBody>
          <a:bodyPr/>
          <a:lstStyle>
            <a:lvl1pPr>
              <a:defRPr/>
            </a:lvl1pPr>
          </a:lstStyle>
          <a:p>
            <a:pPr>
              <a:defRPr/>
            </a:pPr>
            <a:fld id="{1DC673B0-CAFB-E640-A02F-107E99659785}" type="datetimeFigureOut">
              <a:rPr lang="en-GB"/>
              <a:pPr>
                <a:defRPr/>
              </a:pPr>
              <a:t>10/11/2014</a:t>
            </a:fld>
            <a:endParaRPr lang="en-GB" dirty="0"/>
          </a:p>
        </p:txBody>
      </p:sp>
      <p:sp>
        <p:nvSpPr>
          <p:cNvPr id="16" name="Footer Placeholder 5"/>
          <p:cNvSpPr>
            <a:spLocks noGrp="1"/>
          </p:cNvSpPr>
          <p:nvPr>
            <p:ph type="ftr" sz="quarter" idx="15"/>
          </p:nvPr>
        </p:nvSpPr>
        <p:spPr/>
        <p:txBody>
          <a:bodyPr/>
          <a:lstStyle>
            <a:lvl1pPr>
              <a:defRPr/>
            </a:lvl1pPr>
          </a:lstStyle>
          <a:p>
            <a:pPr>
              <a:defRPr/>
            </a:pPr>
            <a:endParaRPr lang="en-GB" dirty="0"/>
          </a:p>
        </p:txBody>
      </p:sp>
      <p:sp>
        <p:nvSpPr>
          <p:cNvPr id="18" name="Slide Number Placeholder 6"/>
          <p:cNvSpPr>
            <a:spLocks noGrp="1"/>
          </p:cNvSpPr>
          <p:nvPr>
            <p:ph type="sldNum" sz="quarter" idx="16"/>
          </p:nvPr>
        </p:nvSpPr>
        <p:spPr/>
        <p:txBody>
          <a:bodyPr/>
          <a:lstStyle>
            <a:lvl1pPr>
              <a:defRPr/>
            </a:lvl1pPr>
          </a:lstStyle>
          <a:p>
            <a:pPr>
              <a:defRPr/>
            </a:pPr>
            <a:fld id="{D2D40E57-36D6-E348-9DE8-8F01A72263AC}" type="slidenum">
              <a:rPr lang="en-GB"/>
              <a:pPr>
                <a:defRPr/>
              </a:pPr>
              <a:t>‹#›</a:t>
            </a:fld>
            <a:endParaRPr lang="en-GB" dirty="0"/>
          </a:p>
        </p:txBody>
      </p:sp>
    </p:spTree>
    <p:extLst>
      <p:ext uri="{BB962C8B-B14F-4D97-AF65-F5344CB8AC3E}">
        <p14:creationId xmlns:p14="http://schemas.microsoft.com/office/powerpoint/2010/main" val="159140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6"/>
          <p:cNvGrpSpPr>
            <a:grpSpLocks/>
          </p:cNvGrpSpPr>
          <p:nvPr/>
        </p:nvGrpSpPr>
        <p:grpSpPr bwMode="auto">
          <a:xfrm>
            <a:off x="260350" y="247650"/>
            <a:ext cx="12484100" cy="9258300"/>
            <a:chOff x="182880" y="173699"/>
            <a:chExt cx="8778240" cy="6510602"/>
          </a:xfrm>
        </p:grpSpPr>
        <p:grpSp>
          <p:nvGrpSpPr>
            <p:cNvPr id="6" name="Group 7"/>
            <p:cNvGrpSpPr>
              <a:grpSpLocks/>
            </p:cNvGrpSpPr>
            <p:nvPr/>
          </p:nvGrpSpPr>
          <p:grpSpPr bwMode="auto">
            <a:xfrm>
              <a:off x="182880" y="173699"/>
              <a:ext cx="8778240" cy="6510602"/>
              <a:chOff x="182880" y="173699"/>
              <a:chExt cx="8778240" cy="6510602"/>
            </a:xfrm>
          </p:grpSpPr>
          <p:sp>
            <p:nvSpPr>
              <p:cNvPr id="8" name="Rectangle 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9" name="Group 10"/>
              <p:cNvGrpSpPr>
                <a:grpSpLocks/>
              </p:cNvGrpSpPr>
              <p:nvPr/>
            </p:nvGrpSpPr>
            <p:grpSpPr bwMode="auto">
              <a:xfrm>
                <a:off x="256032" y="237744"/>
                <a:ext cx="8622792" cy="6364224"/>
                <a:chOff x="247157" y="247430"/>
                <a:chExt cx="8622792" cy="6364224"/>
              </a:xfrm>
            </p:grpSpPr>
            <p:sp>
              <p:nvSpPr>
                <p:cNvPr id="10" name="Rectangle 9"/>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11" name="Straight Connector 10"/>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Rectangle 6"/>
            <p:cNvSpPr/>
            <p:nvPr/>
          </p:nvSpPr>
          <p:spPr>
            <a:xfrm rot="5400000">
              <a:off x="801006" y="3273829"/>
              <a:ext cx="6135506" cy="64743"/>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sp>
        <p:nvSpPr>
          <p:cNvPr id="2" name="Title 1"/>
          <p:cNvSpPr>
            <a:spLocks noGrp="1"/>
          </p:cNvSpPr>
          <p:nvPr>
            <p:ph type="title"/>
          </p:nvPr>
        </p:nvSpPr>
        <p:spPr>
          <a:xfrm>
            <a:off x="754279" y="2405888"/>
            <a:ext cx="4278579" cy="1300480"/>
          </a:xfrm>
        </p:spPr>
        <p:txBody>
          <a:bodyPr anchor="b">
            <a:noAutofit/>
          </a:bodyPr>
          <a:lstStyle>
            <a:lvl1pPr algn="l">
              <a:defRPr sz="4000" b="0"/>
            </a:lvl1pPr>
          </a:lstStyle>
          <a:p>
            <a:r>
              <a:rPr lang="en-US" smtClean="0"/>
              <a:t>Click to edit Master title style</a:t>
            </a:r>
            <a:endParaRPr/>
          </a:p>
        </p:txBody>
      </p:sp>
      <p:sp>
        <p:nvSpPr>
          <p:cNvPr id="3" name="Picture Placeholder 2"/>
          <p:cNvSpPr>
            <a:spLocks noGrp="1"/>
          </p:cNvSpPr>
          <p:nvPr>
            <p:ph type="pic" idx="1"/>
          </p:nvPr>
        </p:nvSpPr>
        <p:spPr>
          <a:xfrm>
            <a:off x="6170395" y="871502"/>
            <a:ext cx="5852160" cy="7776870"/>
          </a:xfrm>
        </p:spPr>
        <p:txBody>
          <a:bodyPr rtlCol="0">
            <a:normAutofit/>
          </a:bodyPr>
          <a:lstStyle>
            <a:lvl1pPr marL="0" indent="0">
              <a:buNone/>
              <a:defRPr sz="34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r>
              <a:rPr lang="en-US" noProof="0" dirty="0" smtClean="0"/>
              <a:t>Drag picture to placeholder or click icon to add</a:t>
            </a:r>
            <a:endParaRPr noProof="0" dirty="0"/>
          </a:p>
        </p:txBody>
      </p:sp>
      <p:sp>
        <p:nvSpPr>
          <p:cNvPr id="4" name="Text Placeholder 3"/>
          <p:cNvSpPr>
            <a:spLocks noGrp="1"/>
          </p:cNvSpPr>
          <p:nvPr>
            <p:ph type="body" sz="half" idx="2"/>
          </p:nvPr>
        </p:nvSpPr>
        <p:spPr>
          <a:xfrm>
            <a:off x="754279" y="3797401"/>
            <a:ext cx="4278579" cy="4837786"/>
          </a:xfrm>
        </p:spPr>
        <p:txBody>
          <a:bodyPr rtlCol="0">
            <a:normAutofit/>
          </a:bodyPr>
          <a:lstStyle>
            <a:lvl1pPr marL="0" indent="0">
              <a:lnSpc>
                <a:spcPct val="120000"/>
              </a:lnSpc>
              <a:spcBef>
                <a:spcPts val="853"/>
              </a:spcBef>
              <a:buNone/>
              <a:defRPr sz="2300" kern="1200">
                <a:solidFill>
                  <a:schemeClr val="tx1">
                    <a:lumMod val="75000"/>
                    <a:lumOff val="25000"/>
                  </a:schemeClr>
                </a:solidFill>
                <a:latin typeface="+mn-lt"/>
                <a:ea typeface="+mn-ea"/>
                <a:cs typeface="+mn-cs"/>
              </a:defRPr>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12" name="Date Placeholder 4"/>
          <p:cNvSpPr>
            <a:spLocks noGrp="1"/>
          </p:cNvSpPr>
          <p:nvPr>
            <p:ph type="dt" sz="half" idx="10"/>
          </p:nvPr>
        </p:nvSpPr>
        <p:spPr/>
        <p:txBody>
          <a:bodyPr/>
          <a:lstStyle>
            <a:lvl1pPr>
              <a:defRPr/>
            </a:lvl1pPr>
          </a:lstStyle>
          <a:p>
            <a:pPr>
              <a:defRPr/>
            </a:pPr>
            <a:fld id="{FBFF1411-4340-D94B-BC7E-F6D53FD8CF25}" type="datetimeFigureOut">
              <a:rPr lang="en-GB"/>
              <a:pPr>
                <a:defRPr/>
              </a:pPr>
              <a:t>10/11/2014</a:t>
            </a:fld>
            <a:endParaRPr lang="en-GB" dirty="0"/>
          </a:p>
        </p:txBody>
      </p:sp>
      <p:sp>
        <p:nvSpPr>
          <p:cNvPr id="13" name="Footer Placeholder 5"/>
          <p:cNvSpPr>
            <a:spLocks noGrp="1"/>
          </p:cNvSpPr>
          <p:nvPr>
            <p:ph type="ftr" sz="quarter" idx="11"/>
          </p:nvPr>
        </p:nvSpPr>
        <p:spPr/>
        <p:txBody>
          <a:bodyPr/>
          <a:lstStyle>
            <a:lvl1pPr>
              <a:defRPr/>
            </a:lvl1pPr>
          </a:lstStyle>
          <a:p>
            <a:pPr>
              <a:defRPr/>
            </a:pPr>
            <a:endParaRPr lang="en-GB" dirty="0"/>
          </a:p>
        </p:txBody>
      </p:sp>
      <p:sp>
        <p:nvSpPr>
          <p:cNvPr id="14" name="Slide Number Placeholder 6"/>
          <p:cNvSpPr>
            <a:spLocks noGrp="1"/>
          </p:cNvSpPr>
          <p:nvPr>
            <p:ph type="sldNum" sz="quarter" idx="12"/>
          </p:nvPr>
        </p:nvSpPr>
        <p:spPr/>
        <p:txBody>
          <a:bodyPr/>
          <a:lstStyle>
            <a:lvl1pPr>
              <a:defRPr/>
            </a:lvl1pPr>
          </a:lstStyle>
          <a:p>
            <a:pPr>
              <a:defRPr/>
            </a:pPr>
            <a:fld id="{B736C74C-9FC8-9E4C-ACDD-2EC32A6A46C9}" type="slidenum">
              <a:rPr lang="en-GB"/>
              <a:pPr>
                <a:defRPr/>
              </a:pPr>
              <a:t>‹#›</a:t>
            </a:fld>
            <a:endParaRPr lang="en-GB" dirty="0"/>
          </a:p>
        </p:txBody>
      </p:sp>
    </p:spTree>
    <p:extLst>
      <p:ext uri="{BB962C8B-B14F-4D97-AF65-F5344CB8AC3E}">
        <p14:creationId xmlns:p14="http://schemas.microsoft.com/office/powerpoint/2010/main" val="2485554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5" name="Group 6"/>
          <p:cNvGrpSpPr>
            <a:grpSpLocks/>
          </p:cNvGrpSpPr>
          <p:nvPr/>
        </p:nvGrpSpPr>
        <p:grpSpPr bwMode="auto">
          <a:xfrm>
            <a:off x="260350" y="247650"/>
            <a:ext cx="12484100" cy="9258300"/>
            <a:chOff x="182880" y="173699"/>
            <a:chExt cx="8778240" cy="6510602"/>
          </a:xfrm>
        </p:grpSpPr>
        <p:grpSp>
          <p:nvGrpSpPr>
            <p:cNvPr id="6" name="Group 7"/>
            <p:cNvGrpSpPr>
              <a:grpSpLocks/>
            </p:cNvGrpSpPr>
            <p:nvPr/>
          </p:nvGrpSpPr>
          <p:grpSpPr bwMode="auto">
            <a:xfrm>
              <a:off x="182880" y="173699"/>
              <a:ext cx="8778240" cy="6510602"/>
              <a:chOff x="182880" y="173699"/>
              <a:chExt cx="8778240" cy="6510602"/>
            </a:xfrm>
          </p:grpSpPr>
          <p:sp>
            <p:nvSpPr>
              <p:cNvPr id="8" name="Rectangle 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9" name="Group 10"/>
              <p:cNvGrpSpPr>
                <a:grpSpLocks/>
              </p:cNvGrpSpPr>
              <p:nvPr/>
            </p:nvGrpSpPr>
            <p:grpSpPr bwMode="auto">
              <a:xfrm>
                <a:off x="256032" y="237744"/>
                <a:ext cx="8622792" cy="6364224"/>
                <a:chOff x="247157" y="247430"/>
                <a:chExt cx="8622792" cy="6364224"/>
              </a:xfrm>
            </p:grpSpPr>
            <p:sp>
              <p:nvSpPr>
                <p:cNvPr id="10" name="Rectangle 9"/>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11" name="Straight Connector 10"/>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Rectangle 6"/>
            <p:cNvSpPr/>
            <p:nvPr/>
          </p:nvSpPr>
          <p:spPr>
            <a:xfrm>
              <a:off x="256553" y="4202637"/>
              <a:ext cx="8621964" cy="64749"/>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sp>
        <p:nvSpPr>
          <p:cNvPr id="2" name="Title 1"/>
          <p:cNvSpPr>
            <a:spLocks noGrp="1"/>
          </p:cNvSpPr>
          <p:nvPr>
            <p:ph type="title"/>
          </p:nvPr>
        </p:nvSpPr>
        <p:spPr>
          <a:xfrm>
            <a:off x="754278" y="6098232"/>
            <a:ext cx="11409034" cy="1303030"/>
          </a:xfrm>
        </p:spPr>
        <p:txBody>
          <a:bodyPr anchor="b">
            <a:noAutofit/>
          </a:bodyPr>
          <a:lstStyle>
            <a:lvl1pPr algn="l">
              <a:defRPr sz="5100" b="0"/>
            </a:lvl1pPr>
          </a:lstStyle>
          <a:p>
            <a:r>
              <a:rPr lang="en-US" smtClean="0"/>
              <a:t>Click to edit Master title style</a:t>
            </a:r>
            <a:endParaRPr dirty="0"/>
          </a:p>
        </p:txBody>
      </p:sp>
      <p:sp>
        <p:nvSpPr>
          <p:cNvPr id="3" name="Picture Placeholder 2"/>
          <p:cNvSpPr>
            <a:spLocks noGrp="1"/>
          </p:cNvSpPr>
          <p:nvPr>
            <p:ph type="pic" idx="1"/>
          </p:nvPr>
        </p:nvSpPr>
        <p:spPr>
          <a:xfrm>
            <a:off x="506805" y="471743"/>
            <a:ext cx="11977421" cy="5380417"/>
          </a:xfrm>
        </p:spPr>
        <p:txBody>
          <a:bodyPr rtlCol="0">
            <a:normAutofit/>
          </a:bodyPr>
          <a:lstStyle>
            <a:lvl1pPr marL="0" indent="0">
              <a:buNone/>
              <a:defRPr sz="34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r>
              <a:rPr lang="en-US" noProof="0" dirty="0" smtClean="0"/>
              <a:t>Drag picture to placeholder or click icon to add</a:t>
            </a:r>
            <a:endParaRPr noProof="0" dirty="0"/>
          </a:p>
        </p:txBody>
      </p:sp>
      <p:sp>
        <p:nvSpPr>
          <p:cNvPr id="4" name="Text Placeholder 3"/>
          <p:cNvSpPr>
            <a:spLocks noGrp="1"/>
          </p:cNvSpPr>
          <p:nvPr>
            <p:ph type="body" sz="half" idx="2"/>
          </p:nvPr>
        </p:nvSpPr>
        <p:spPr>
          <a:xfrm>
            <a:off x="754278" y="7496885"/>
            <a:ext cx="11409034" cy="1440727"/>
          </a:xfrm>
        </p:spPr>
        <p:txBody>
          <a:bodyPr rtlCol="0">
            <a:normAutofit/>
          </a:bodyPr>
          <a:lstStyle>
            <a:lvl1pPr marL="0" indent="0">
              <a:spcBef>
                <a:spcPts val="0"/>
              </a:spcBef>
              <a:buNone/>
              <a:defRPr sz="2600" kern="1200">
                <a:solidFill>
                  <a:schemeClr val="tx1">
                    <a:lumMod val="75000"/>
                    <a:lumOff val="25000"/>
                  </a:schemeClr>
                </a:solidFill>
                <a:latin typeface="+mn-lt"/>
                <a:ea typeface="+mn-ea"/>
                <a:cs typeface="+mn-cs"/>
              </a:defRPr>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12" name="Date Placeholder 4"/>
          <p:cNvSpPr>
            <a:spLocks noGrp="1"/>
          </p:cNvSpPr>
          <p:nvPr>
            <p:ph type="dt" sz="half" idx="10"/>
          </p:nvPr>
        </p:nvSpPr>
        <p:spPr/>
        <p:txBody>
          <a:bodyPr/>
          <a:lstStyle>
            <a:lvl1pPr>
              <a:defRPr/>
            </a:lvl1pPr>
          </a:lstStyle>
          <a:p>
            <a:pPr>
              <a:defRPr/>
            </a:pPr>
            <a:fld id="{0CB0987C-C4EE-8947-BFC3-800C9A4E48F8}" type="datetimeFigureOut">
              <a:rPr lang="en-GB"/>
              <a:pPr>
                <a:defRPr/>
              </a:pPr>
              <a:t>10/11/2014</a:t>
            </a:fld>
            <a:endParaRPr lang="en-GB" dirty="0"/>
          </a:p>
        </p:txBody>
      </p:sp>
      <p:sp>
        <p:nvSpPr>
          <p:cNvPr id="13" name="Footer Placeholder 5"/>
          <p:cNvSpPr>
            <a:spLocks noGrp="1"/>
          </p:cNvSpPr>
          <p:nvPr>
            <p:ph type="ftr" sz="quarter" idx="11"/>
          </p:nvPr>
        </p:nvSpPr>
        <p:spPr/>
        <p:txBody>
          <a:bodyPr/>
          <a:lstStyle>
            <a:lvl1pPr>
              <a:defRPr/>
            </a:lvl1pPr>
          </a:lstStyle>
          <a:p>
            <a:pPr>
              <a:defRPr/>
            </a:pPr>
            <a:endParaRPr lang="en-GB" dirty="0"/>
          </a:p>
        </p:txBody>
      </p:sp>
      <p:sp>
        <p:nvSpPr>
          <p:cNvPr id="14" name="Slide Number Placeholder 6"/>
          <p:cNvSpPr>
            <a:spLocks noGrp="1"/>
          </p:cNvSpPr>
          <p:nvPr>
            <p:ph type="sldNum" sz="quarter" idx="12"/>
          </p:nvPr>
        </p:nvSpPr>
        <p:spPr/>
        <p:txBody>
          <a:bodyPr/>
          <a:lstStyle>
            <a:lvl1pPr>
              <a:defRPr/>
            </a:lvl1pPr>
          </a:lstStyle>
          <a:p>
            <a:pPr>
              <a:defRPr/>
            </a:pPr>
            <a:fld id="{0D535B36-A05F-9B4A-82BB-05627A6B7CBC}" type="slidenum">
              <a:rPr lang="en-GB"/>
              <a:pPr>
                <a:defRPr/>
              </a:pPr>
              <a:t>‹#›</a:t>
            </a:fld>
            <a:endParaRPr lang="en-GB" dirty="0"/>
          </a:p>
        </p:txBody>
      </p:sp>
    </p:spTree>
    <p:extLst>
      <p:ext uri="{BB962C8B-B14F-4D97-AF65-F5344CB8AC3E}">
        <p14:creationId xmlns:p14="http://schemas.microsoft.com/office/powerpoint/2010/main" val="1051326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6"/>
          <p:cNvGrpSpPr>
            <a:grpSpLocks/>
          </p:cNvGrpSpPr>
          <p:nvPr/>
        </p:nvGrpSpPr>
        <p:grpSpPr bwMode="auto">
          <a:xfrm>
            <a:off x="260350" y="247650"/>
            <a:ext cx="12484100" cy="9258300"/>
            <a:chOff x="182880" y="173699"/>
            <a:chExt cx="8778240" cy="6510602"/>
          </a:xfrm>
        </p:grpSpPr>
        <p:sp>
          <p:nvSpPr>
            <p:cNvPr id="5" name="Rectangle 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6" name="Group 10"/>
            <p:cNvGrpSpPr>
              <a:grpSpLocks/>
            </p:cNvGrpSpPr>
            <p:nvPr/>
          </p:nvGrpSpPr>
          <p:grpSpPr bwMode="auto">
            <a:xfrm>
              <a:off x="256032" y="237744"/>
              <a:ext cx="8622792" cy="6364224"/>
              <a:chOff x="247157" y="247430"/>
              <a:chExt cx="8622792" cy="6364224"/>
            </a:xfrm>
          </p:grpSpPr>
          <p:sp>
            <p:nvSpPr>
              <p:cNvPr id="7" name="Rectangle 6"/>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8" name="Straight Connector 7"/>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 name="Rectangle 8"/>
              <p:cNvSpPr/>
              <p:nvPr/>
            </p:nvSpPr>
            <p:spPr>
              <a:xfrm>
                <a:off x="247678" y="1612324"/>
                <a:ext cx="8621964" cy="63633"/>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Date Placeholder 3"/>
          <p:cNvSpPr>
            <a:spLocks noGrp="1"/>
          </p:cNvSpPr>
          <p:nvPr>
            <p:ph type="dt" sz="half" idx="10"/>
          </p:nvPr>
        </p:nvSpPr>
        <p:spPr/>
        <p:txBody>
          <a:bodyPr/>
          <a:lstStyle>
            <a:lvl1pPr>
              <a:defRPr/>
            </a:lvl1pPr>
          </a:lstStyle>
          <a:p>
            <a:pPr>
              <a:defRPr/>
            </a:pPr>
            <a:fld id="{2EE3B826-2954-7C45-8967-B58A99F23925}" type="datetimeFigureOut">
              <a:rPr lang="en-GB"/>
              <a:pPr>
                <a:defRPr/>
              </a:pPr>
              <a:t>10/11/2014</a:t>
            </a:fld>
            <a:endParaRPr lang="en-GB" dirty="0"/>
          </a:p>
        </p:txBody>
      </p:sp>
      <p:sp>
        <p:nvSpPr>
          <p:cNvPr id="11" name="Footer Placeholder 4"/>
          <p:cNvSpPr>
            <a:spLocks noGrp="1"/>
          </p:cNvSpPr>
          <p:nvPr>
            <p:ph type="ftr" sz="quarter" idx="11"/>
          </p:nvPr>
        </p:nvSpPr>
        <p:spPr/>
        <p:txBody>
          <a:bodyPr/>
          <a:lstStyle>
            <a:lvl1pPr>
              <a:defRPr/>
            </a:lvl1pPr>
          </a:lstStyle>
          <a:p>
            <a:pPr>
              <a:defRPr/>
            </a:pPr>
            <a:endParaRPr lang="en-GB" dirty="0"/>
          </a:p>
        </p:txBody>
      </p:sp>
      <p:sp>
        <p:nvSpPr>
          <p:cNvPr id="12" name="Slide Number Placeholder 5"/>
          <p:cNvSpPr>
            <a:spLocks noGrp="1"/>
          </p:cNvSpPr>
          <p:nvPr>
            <p:ph type="sldNum" sz="quarter" idx="12"/>
          </p:nvPr>
        </p:nvSpPr>
        <p:spPr/>
        <p:txBody>
          <a:bodyPr/>
          <a:lstStyle>
            <a:lvl1pPr>
              <a:defRPr/>
            </a:lvl1pPr>
          </a:lstStyle>
          <a:p>
            <a:pPr>
              <a:defRPr/>
            </a:pPr>
            <a:fld id="{99313BD4-26C4-7C44-A57B-C584423EFA26}" type="slidenum">
              <a:rPr lang="en-GB"/>
              <a:pPr>
                <a:defRPr/>
              </a:pPr>
              <a:t>‹#›</a:t>
            </a:fld>
            <a:endParaRPr lang="en-GB" dirty="0"/>
          </a:p>
        </p:txBody>
      </p:sp>
    </p:spTree>
    <p:extLst>
      <p:ext uri="{BB962C8B-B14F-4D97-AF65-F5344CB8AC3E}">
        <p14:creationId xmlns:p14="http://schemas.microsoft.com/office/powerpoint/2010/main" val="3083844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6"/>
          <p:cNvGrpSpPr>
            <a:grpSpLocks/>
          </p:cNvGrpSpPr>
          <p:nvPr/>
        </p:nvGrpSpPr>
        <p:grpSpPr bwMode="auto">
          <a:xfrm>
            <a:off x="260350" y="247650"/>
            <a:ext cx="12484100" cy="9258300"/>
            <a:chOff x="182880" y="173699"/>
            <a:chExt cx="8778240" cy="6510602"/>
          </a:xfrm>
        </p:grpSpPr>
        <p:grpSp>
          <p:nvGrpSpPr>
            <p:cNvPr id="5" name="Group 7"/>
            <p:cNvGrpSpPr>
              <a:grpSpLocks/>
            </p:cNvGrpSpPr>
            <p:nvPr/>
          </p:nvGrpSpPr>
          <p:grpSpPr bwMode="auto">
            <a:xfrm>
              <a:off x="182880" y="173699"/>
              <a:ext cx="8778240" cy="6510602"/>
              <a:chOff x="182880" y="173699"/>
              <a:chExt cx="8778240" cy="6510602"/>
            </a:xfrm>
          </p:grpSpPr>
          <p:sp>
            <p:nvSpPr>
              <p:cNvPr id="7" name="Rectangle 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8" name="Group 10"/>
              <p:cNvGrpSpPr>
                <a:grpSpLocks/>
              </p:cNvGrpSpPr>
              <p:nvPr/>
            </p:nvGrpSpPr>
            <p:grpSpPr bwMode="auto">
              <a:xfrm>
                <a:off x="256032" y="237744"/>
                <a:ext cx="8622792" cy="6364224"/>
                <a:chOff x="247157" y="247430"/>
                <a:chExt cx="8622792" cy="6364224"/>
              </a:xfrm>
            </p:grpSpPr>
            <p:sp>
              <p:nvSpPr>
                <p:cNvPr id="9" name="Rectangle 8"/>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10" name="Straight Connector 9"/>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6" name="Rectangle 5"/>
            <p:cNvSpPr/>
            <p:nvPr/>
          </p:nvSpPr>
          <p:spPr>
            <a:xfrm rot="5400000">
              <a:off x="4242424" y="3273829"/>
              <a:ext cx="6135506" cy="64743"/>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sp>
        <p:nvSpPr>
          <p:cNvPr id="2" name="Vertical Title 1"/>
          <p:cNvSpPr>
            <a:spLocks noGrp="1"/>
          </p:cNvSpPr>
          <p:nvPr>
            <p:ph type="title" orient="vert"/>
          </p:nvPr>
        </p:nvSpPr>
        <p:spPr>
          <a:xfrm>
            <a:off x="10512213" y="866988"/>
            <a:ext cx="2014468" cy="7845778"/>
          </a:xfrm>
        </p:spPr>
        <p:txBody>
          <a:bodyPr vert="eaVert">
            <a:normAutofit/>
          </a:bodyPr>
          <a:lstStyle>
            <a:lvl1pPr>
              <a:defRPr sz="5100"/>
            </a:lvl1pPr>
          </a:lstStyle>
          <a:p>
            <a:r>
              <a:rPr lang="en-US" smtClean="0"/>
              <a:t>Click to edit Master title style</a:t>
            </a:r>
            <a:endParaRPr/>
          </a:p>
        </p:txBody>
      </p:sp>
      <p:sp>
        <p:nvSpPr>
          <p:cNvPr id="3" name="Vertical Text Placeholder 2"/>
          <p:cNvSpPr>
            <a:spLocks noGrp="1"/>
          </p:cNvSpPr>
          <p:nvPr>
            <p:ph type="body" orient="vert" idx="1"/>
          </p:nvPr>
        </p:nvSpPr>
        <p:spPr>
          <a:xfrm>
            <a:off x="822361" y="866988"/>
            <a:ext cx="8931238" cy="784577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Date Placeholder 3"/>
          <p:cNvSpPr>
            <a:spLocks noGrp="1"/>
          </p:cNvSpPr>
          <p:nvPr>
            <p:ph type="dt" sz="half" idx="10"/>
          </p:nvPr>
        </p:nvSpPr>
        <p:spPr/>
        <p:txBody>
          <a:bodyPr/>
          <a:lstStyle>
            <a:lvl1pPr>
              <a:defRPr/>
            </a:lvl1pPr>
          </a:lstStyle>
          <a:p>
            <a:pPr>
              <a:defRPr/>
            </a:pPr>
            <a:fld id="{E5462815-D9E0-E047-A208-7F924A7BA093}" type="datetimeFigureOut">
              <a:rPr lang="en-GB"/>
              <a:pPr>
                <a:defRPr/>
              </a:pPr>
              <a:t>10/11/2014</a:t>
            </a:fld>
            <a:endParaRPr lang="en-GB" dirty="0"/>
          </a:p>
        </p:txBody>
      </p:sp>
      <p:sp>
        <p:nvSpPr>
          <p:cNvPr id="12" name="Footer Placeholder 4"/>
          <p:cNvSpPr>
            <a:spLocks noGrp="1"/>
          </p:cNvSpPr>
          <p:nvPr>
            <p:ph type="ftr" sz="quarter" idx="11"/>
          </p:nvPr>
        </p:nvSpPr>
        <p:spPr/>
        <p:txBody>
          <a:bodyPr/>
          <a:lstStyle>
            <a:lvl1pPr>
              <a:defRPr/>
            </a:lvl1pPr>
          </a:lstStyle>
          <a:p>
            <a:pPr>
              <a:defRPr/>
            </a:pPr>
            <a:endParaRPr lang="en-GB" dirty="0"/>
          </a:p>
        </p:txBody>
      </p:sp>
      <p:sp>
        <p:nvSpPr>
          <p:cNvPr id="13" name="Slide Number Placeholder 5"/>
          <p:cNvSpPr>
            <a:spLocks noGrp="1"/>
          </p:cNvSpPr>
          <p:nvPr>
            <p:ph type="sldNum" sz="quarter" idx="12"/>
          </p:nvPr>
        </p:nvSpPr>
        <p:spPr/>
        <p:txBody>
          <a:bodyPr/>
          <a:lstStyle>
            <a:lvl1pPr>
              <a:defRPr/>
            </a:lvl1pPr>
          </a:lstStyle>
          <a:p>
            <a:pPr>
              <a:defRPr/>
            </a:pPr>
            <a:fld id="{061D637C-2F99-9644-AFD1-A1CDC2813450}" type="slidenum">
              <a:rPr lang="en-GB"/>
              <a:pPr>
                <a:defRPr/>
              </a:pPr>
              <a:t>‹#›</a:t>
            </a:fld>
            <a:endParaRPr lang="en-GB" dirty="0"/>
          </a:p>
        </p:txBody>
      </p:sp>
    </p:spTree>
    <p:extLst>
      <p:ext uri="{BB962C8B-B14F-4D97-AF65-F5344CB8AC3E}">
        <p14:creationId xmlns:p14="http://schemas.microsoft.com/office/powerpoint/2010/main" val="4232668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p:nvGrpSpPr>
        <p:grpSpPr bwMode="auto">
          <a:xfrm>
            <a:off x="260350" y="247650"/>
            <a:ext cx="12484100" cy="9258300"/>
            <a:chOff x="182880" y="173699"/>
            <a:chExt cx="8778240" cy="6510602"/>
          </a:xfrm>
        </p:grpSpPr>
        <p:sp>
          <p:nvSpPr>
            <p:cNvPr id="5" name="Rectangle 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6" name="Group 10"/>
            <p:cNvGrpSpPr>
              <a:grpSpLocks/>
            </p:cNvGrpSpPr>
            <p:nvPr/>
          </p:nvGrpSpPr>
          <p:grpSpPr bwMode="auto">
            <a:xfrm>
              <a:off x="256032" y="237744"/>
              <a:ext cx="8622792" cy="6364224"/>
              <a:chOff x="247157" y="247430"/>
              <a:chExt cx="8622792" cy="6364224"/>
            </a:xfrm>
          </p:grpSpPr>
          <p:sp>
            <p:nvSpPr>
              <p:cNvPr id="7" name="Rectangle 6"/>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8" name="Straight Connector 7"/>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 name="Rectangle 8"/>
              <p:cNvSpPr/>
              <p:nvPr/>
            </p:nvSpPr>
            <p:spPr>
              <a:xfrm>
                <a:off x="247678" y="1612324"/>
                <a:ext cx="8621964" cy="63633"/>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Date Placeholder 3"/>
          <p:cNvSpPr>
            <a:spLocks noGrp="1"/>
          </p:cNvSpPr>
          <p:nvPr>
            <p:ph type="dt" sz="half" idx="10"/>
          </p:nvPr>
        </p:nvSpPr>
        <p:spPr/>
        <p:txBody>
          <a:bodyPr/>
          <a:lstStyle>
            <a:lvl1pPr>
              <a:defRPr/>
            </a:lvl1pPr>
          </a:lstStyle>
          <a:p>
            <a:pPr>
              <a:defRPr/>
            </a:pPr>
            <a:fld id="{947F7DE7-C70B-7D49-86C4-AA92988854B7}" type="datetimeFigureOut">
              <a:rPr lang="en-GB"/>
              <a:pPr>
                <a:defRPr/>
              </a:pPr>
              <a:t>10/11/2014</a:t>
            </a:fld>
            <a:endParaRPr lang="en-GB" dirty="0"/>
          </a:p>
        </p:txBody>
      </p:sp>
      <p:sp>
        <p:nvSpPr>
          <p:cNvPr id="11" name="Footer Placeholder 4"/>
          <p:cNvSpPr>
            <a:spLocks noGrp="1"/>
          </p:cNvSpPr>
          <p:nvPr>
            <p:ph type="ftr" sz="quarter" idx="11"/>
          </p:nvPr>
        </p:nvSpPr>
        <p:spPr/>
        <p:txBody>
          <a:bodyPr/>
          <a:lstStyle>
            <a:lvl1pPr>
              <a:defRPr/>
            </a:lvl1pPr>
          </a:lstStyle>
          <a:p>
            <a:pPr>
              <a:defRPr/>
            </a:pPr>
            <a:endParaRPr lang="en-GB" dirty="0"/>
          </a:p>
        </p:txBody>
      </p:sp>
      <p:sp>
        <p:nvSpPr>
          <p:cNvPr id="12" name="Slide Number Placeholder 5"/>
          <p:cNvSpPr>
            <a:spLocks noGrp="1"/>
          </p:cNvSpPr>
          <p:nvPr>
            <p:ph type="sldNum" sz="quarter" idx="12"/>
          </p:nvPr>
        </p:nvSpPr>
        <p:spPr/>
        <p:txBody>
          <a:bodyPr/>
          <a:lstStyle>
            <a:lvl1pPr>
              <a:defRPr/>
            </a:lvl1pPr>
          </a:lstStyle>
          <a:p>
            <a:pPr>
              <a:defRPr/>
            </a:pPr>
            <a:fld id="{C2BEFD1A-2385-094F-BE0C-D2A8186D25BF}" type="slidenum">
              <a:rPr lang="en-GB"/>
              <a:pPr>
                <a:defRPr/>
              </a:pPr>
              <a:t>‹#›</a:t>
            </a:fld>
            <a:endParaRPr lang="en-GB" dirty="0"/>
          </a:p>
        </p:txBody>
      </p:sp>
    </p:spTree>
    <p:extLst>
      <p:ext uri="{BB962C8B-B14F-4D97-AF65-F5344CB8AC3E}">
        <p14:creationId xmlns:p14="http://schemas.microsoft.com/office/powerpoint/2010/main" val="3996563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5" name="Group 6"/>
          <p:cNvGrpSpPr>
            <a:grpSpLocks/>
          </p:cNvGrpSpPr>
          <p:nvPr/>
        </p:nvGrpSpPr>
        <p:grpSpPr bwMode="auto">
          <a:xfrm>
            <a:off x="692150" y="585788"/>
            <a:ext cx="11620500" cy="8582025"/>
            <a:chOff x="486873" y="411480"/>
            <a:chExt cx="8170254" cy="6035040"/>
          </a:xfrm>
        </p:grpSpPr>
        <p:sp>
          <p:nvSpPr>
            <p:cNvPr id="6" name="Rectangle 5"/>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7" name="Group 11"/>
            <p:cNvGrpSpPr>
              <a:grpSpLocks/>
            </p:cNvGrpSpPr>
            <p:nvPr/>
          </p:nvGrpSpPr>
          <p:grpSpPr bwMode="auto">
            <a:xfrm>
              <a:off x="562842" y="475488"/>
              <a:ext cx="7982713" cy="5888736"/>
              <a:chOff x="562842" y="475488"/>
              <a:chExt cx="7982713" cy="5888736"/>
            </a:xfrm>
          </p:grpSpPr>
          <p:sp>
            <p:nvSpPr>
              <p:cNvPr id="8" name="Rectangle 7"/>
              <p:cNvSpPr>
                <a:spLocks/>
              </p:cNvSpPr>
              <p:nvPr/>
            </p:nvSpPr>
            <p:spPr>
              <a:xfrm>
                <a:off x="562772" y="475112"/>
                <a:ext cx="7982740" cy="5888797"/>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9" name="Straight Connector 8"/>
              <p:cNvCxnSpPr/>
              <p:nvPr/>
            </p:nvCxnSpPr>
            <p:spPr>
              <a:xfrm>
                <a:off x="562772" y="6132823"/>
                <a:ext cx="7982740" cy="2233"/>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p:cNvCxnSpPr/>
              <p:nvPr/>
            </p:nvCxnSpPr>
            <p:spPr>
              <a:xfrm>
                <a:off x="562772" y="3426767"/>
                <a:ext cx="7982740" cy="2233"/>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1280161" y="4895925"/>
            <a:ext cx="10446737" cy="2180217"/>
          </a:xfrm>
        </p:spPr>
        <p:txBody>
          <a:bodyPr anchor="b">
            <a:normAutofit/>
          </a:bodyPr>
          <a:lstStyle>
            <a:lvl1pPr>
              <a:defRPr sz="7700"/>
            </a:lvl1pPr>
          </a:lstStyle>
          <a:p>
            <a:r>
              <a:rPr lang="en-US" smtClean="0"/>
              <a:t>Click to edit Master title style</a:t>
            </a:r>
            <a:endParaRPr/>
          </a:p>
        </p:txBody>
      </p:sp>
      <p:sp>
        <p:nvSpPr>
          <p:cNvPr id="3" name="Subtitle 2"/>
          <p:cNvSpPr>
            <a:spLocks noGrp="1"/>
          </p:cNvSpPr>
          <p:nvPr>
            <p:ph type="subTitle" idx="1"/>
          </p:nvPr>
        </p:nvSpPr>
        <p:spPr>
          <a:xfrm>
            <a:off x="1280161" y="7152640"/>
            <a:ext cx="10446737" cy="1408853"/>
          </a:xfrm>
        </p:spPr>
        <p:txBody>
          <a:bodyPr>
            <a:normAutofit/>
          </a:bodyPr>
          <a:lstStyle>
            <a:lvl1pPr marL="0" indent="0" algn="ctr">
              <a:spcBef>
                <a:spcPts val="427"/>
              </a:spcBef>
              <a:buNone/>
              <a:defRPr sz="2800">
                <a:solidFill>
                  <a:schemeClr val="tx1">
                    <a:lumMod val="75000"/>
                    <a:lumOff val="2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dirty="0"/>
          </a:p>
        </p:txBody>
      </p:sp>
      <p:sp>
        <p:nvSpPr>
          <p:cNvPr id="14" name="Picture Placeholder 13"/>
          <p:cNvSpPr>
            <a:spLocks noGrp="1"/>
          </p:cNvSpPr>
          <p:nvPr>
            <p:ph type="pic" sz="quarter" idx="12"/>
          </p:nvPr>
        </p:nvSpPr>
        <p:spPr>
          <a:xfrm>
            <a:off x="905234" y="758614"/>
            <a:ext cx="11145114" cy="4023360"/>
          </a:xfrm>
        </p:spPr>
        <p:txBody>
          <a:bodyPr rtlCol="0">
            <a:normAutofit/>
          </a:bodyPr>
          <a:lstStyle>
            <a:lvl1pPr>
              <a:buNone/>
              <a:defRPr sz="2800"/>
            </a:lvl1pPr>
          </a:lstStyle>
          <a:p>
            <a:pPr lvl="0"/>
            <a:r>
              <a:rPr lang="en-US" noProof="0" dirty="0" smtClean="0"/>
              <a:t>Drag picture to placeholder or click icon to add</a:t>
            </a:r>
            <a:endParaRPr noProof="0" dirty="0"/>
          </a:p>
        </p:txBody>
      </p:sp>
      <p:sp>
        <p:nvSpPr>
          <p:cNvPr id="11" name="Date Placeholder 3"/>
          <p:cNvSpPr>
            <a:spLocks noGrp="1"/>
          </p:cNvSpPr>
          <p:nvPr>
            <p:ph type="dt" sz="half" idx="13"/>
          </p:nvPr>
        </p:nvSpPr>
        <p:spPr>
          <a:xfrm>
            <a:off x="809625" y="8707438"/>
            <a:ext cx="3033713" cy="369887"/>
          </a:xfrm>
        </p:spPr>
        <p:txBody>
          <a:bodyPr/>
          <a:lstStyle>
            <a:lvl1pPr>
              <a:defRPr/>
            </a:lvl1pPr>
          </a:lstStyle>
          <a:p>
            <a:pPr>
              <a:defRPr/>
            </a:pPr>
            <a:fld id="{9988EA41-EDEF-6641-9C46-547C09CD6C7E}" type="datetimeFigureOut">
              <a:rPr lang="en-GB"/>
              <a:pPr>
                <a:defRPr/>
              </a:pPr>
              <a:t>10/11/2014</a:t>
            </a:fld>
            <a:endParaRPr lang="en-GB" dirty="0"/>
          </a:p>
        </p:txBody>
      </p:sp>
      <p:sp>
        <p:nvSpPr>
          <p:cNvPr id="12" name="Footer Placeholder 4"/>
          <p:cNvSpPr>
            <a:spLocks noGrp="1"/>
          </p:cNvSpPr>
          <p:nvPr>
            <p:ph type="ftr" sz="quarter" idx="14"/>
          </p:nvPr>
        </p:nvSpPr>
        <p:spPr>
          <a:xfrm>
            <a:off x="8020050" y="8710613"/>
            <a:ext cx="4117975" cy="366712"/>
          </a:xfrm>
        </p:spPr>
        <p:txBody>
          <a:bodyPr/>
          <a:lstStyle>
            <a:lvl1pPr>
              <a:defRPr/>
            </a:lvl1pPr>
          </a:lstStyle>
          <a:p>
            <a:pPr>
              <a:defRPr/>
            </a:pPr>
            <a:endParaRPr lang="en-GB" dirty="0"/>
          </a:p>
        </p:txBody>
      </p:sp>
    </p:spTree>
    <p:extLst>
      <p:ext uri="{BB962C8B-B14F-4D97-AF65-F5344CB8AC3E}">
        <p14:creationId xmlns:p14="http://schemas.microsoft.com/office/powerpoint/2010/main" val="406748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6"/>
          <p:cNvGrpSpPr>
            <a:grpSpLocks/>
          </p:cNvGrpSpPr>
          <p:nvPr/>
        </p:nvGrpSpPr>
        <p:grpSpPr bwMode="auto">
          <a:xfrm>
            <a:off x="260350" y="247650"/>
            <a:ext cx="12484100" cy="9258300"/>
            <a:chOff x="182880" y="173699"/>
            <a:chExt cx="8778240" cy="6510602"/>
          </a:xfrm>
        </p:grpSpPr>
        <p:sp>
          <p:nvSpPr>
            <p:cNvPr id="5" name="Rectangle 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6" name="Group 10"/>
            <p:cNvGrpSpPr>
              <a:grpSpLocks/>
            </p:cNvGrpSpPr>
            <p:nvPr/>
          </p:nvGrpSpPr>
          <p:grpSpPr bwMode="auto">
            <a:xfrm>
              <a:off x="256032" y="237744"/>
              <a:ext cx="8622792" cy="6364224"/>
              <a:chOff x="247157" y="247430"/>
              <a:chExt cx="8622792" cy="6364224"/>
            </a:xfrm>
          </p:grpSpPr>
          <p:sp>
            <p:nvSpPr>
              <p:cNvPr id="7" name="Rectangle 6"/>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8" name="Straight Connector 7"/>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1280161" y="1950720"/>
            <a:ext cx="10446737" cy="2384213"/>
          </a:xfrm>
        </p:spPr>
        <p:txBody>
          <a:bodyPr anchor="b">
            <a:noAutofit/>
          </a:bodyPr>
          <a:lstStyle>
            <a:lvl1pPr algn="ctr">
              <a:defRPr sz="77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1280161" y="4458050"/>
            <a:ext cx="10446737" cy="2133599"/>
          </a:xfrm>
        </p:spPr>
        <p:txBody>
          <a:bodyPr/>
          <a:lstStyle>
            <a:lvl1pPr marL="0" indent="0" algn="ctr">
              <a:spcBef>
                <a:spcPts val="427"/>
              </a:spcBef>
              <a:buNone/>
              <a:defRPr sz="2800">
                <a:solidFill>
                  <a:schemeClr val="tx1">
                    <a:lumMod val="75000"/>
                    <a:lumOff val="2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113913CB-CF20-FB47-81E6-5E7B3ECF99F0}" type="datetimeFigureOut">
              <a:rPr lang="en-GB"/>
              <a:pPr>
                <a:defRPr/>
              </a:pPr>
              <a:t>10/11/2014</a:t>
            </a:fld>
            <a:endParaRPr lang="en-GB" dirty="0"/>
          </a:p>
        </p:txBody>
      </p:sp>
      <p:sp>
        <p:nvSpPr>
          <p:cNvPr id="10" name="Footer Placeholder 4"/>
          <p:cNvSpPr>
            <a:spLocks noGrp="1"/>
          </p:cNvSpPr>
          <p:nvPr>
            <p:ph type="ftr" sz="quarter" idx="11"/>
          </p:nvPr>
        </p:nvSpPr>
        <p:spPr/>
        <p:txBody>
          <a:bodyPr/>
          <a:lstStyle>
            <a:lvl1pPr>
              <a:defRPr/>
            </a:lvl1pPr>
          </a:lstStyle>
          <a:p>
            <a:pPr>
              <a:defRPr/>
            </a:pPr>
            <a:endParaRPr lang="en-GB" dirty="0"/>
          </a:p>
        </p:txBody>
      </p:sp>
      <p:sp>
        <p:nvSpPr>
          <p:cNvPr id="11" name="Slide Number Placeholder 5"/>
          <p:cNvSpPr>
            <a:spLocks noGrp="1"/>
          </p:cNvSpPr>
          <p:nvPr>
            <p:ph type="sldNum" sz="quarter" idx="12"/>
          </p:nvPr>
        </p:nvSpPr>
        <p:spPr/>
        <p:txBody>
          <a:bodyPr/>
          <a:lstStyle>
            <a:lvl1pPr>
              <a:defRPr/>
            </a:lvl1pPr>
          </a:lstStyle>
          <a:p>
            <a:pPr>
              <a:defRPr/>
            </a:pPr>
            <a:fld id="{0BA51595-2906-F542-9CDE-A13EE62765F4}" type="slidenum">
              <a:rPr lang="en-GB"/>
              <a:pPr>
                <a:defRPr/>
              </a:pPr>
              <a:t>‹#›</a:t>
            </a:fld>
            <a:endParaRPr lang="en-GB" dirty="0"/>
          </a:p>
        </p:txBody>
      </p:sp>
    </p:spTree>
    <p:extLst>
      <p:ext uri="{BB962C8B-B14F-4D97-AF65-F5344CB8AC3E}">
        <p14:creationId xmlns:p14="http://schemas.microsoft.com/office/powerpoint/2010/main" val="200863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p:cNvGrpSpPr>
            <a:grpSpLocks/>
          </p:cNvGrpSpPr>
          <p:nvPr/>
        </p:nvGrpSpPr>
        <p:grpSpPr bwMode="auto">
          <a:xfrm>
            <a:off x="260350" y="247650"/>
            <a:ext cx="12484100" cy="9258300"/>
            <a:chOff x="182880" y="173699"/>
            <a:chExt cx="8778240" cy="6510602"/>
          </a:xfrm>
        </p:grpSpPr>
        <p:sp>
          <p:nvSpPr>
            <p:cNvPr id="6" name="Rectangle 5"/>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7" name="Group 10"/>
            <p:cNvGrpSpPr>
              <a:grpSpLocks/>
            </p:cNvGrpSpPr>
            <p:nvPr/>
          </p:nvGrpSpPr>
          <p:grpSpPr bwMode="auto">
            <a:xfrm>
              <a:off x="256032" y="237744"/>
              <a:ext cx="8622792" cy="6364224"/>
              <a:chOff x="247157" y="247430"/>
              <a:chExt cx="8622792" cy="6364224"/>
            </a:xfrm>
          </p:grpSpPr>
          <p:sp>
            <p:nvSpPr>
              <p:cNvPr id="8" name="Rectangle 7"/>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9" name="Straight Connector 8"/>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0" name="Rectangle 9"/>
              <p:cNvSpPr/>
              <p:nvPr/>
            </p:nvSpPr>
            <p:spPr>
              <a:xfrm>
                <a:off x="247678" y="1612324"/>
                <a:ext cx="8621964" cy="63633"/>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80158" y="3054775"/>
            <a:ext cx="5071872" cy="5585742"/>
          </a:xfrm>
        </p:spPr>
        <p:txBody>
          <a:bodyPr>
            <a:normAutofit/>
          </a:bodyPr>
          <a:lstStyle>
            <a:lvl1pPr>
              <a:defRPr sz="2800"/>
            </a:lvl1pPr>
            <a:lvl2pPr>
              <a:defRPr sz="2600"/>
            </a:lvl2pPr>
            <a:lvl3pPr>
              <a:defRPr sz="26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610772" y="3054775"/>
            <a:ext cx="5071872" cy="5585742"/>
          </a:xfrm>
        </p:spPr>
        <p:txBody>
          <a:bodyPr>
            <a:normAutofit/>
          </a:bodyPr>
          <a:lstStyle>
            <a:lvl1pPr>
              <a:defRPr sz="2800"/>
            </a:lvl1pPr>
            <a:lvl2pPr>
              <a:defRPr sz="2600"/>
            </a:lvl2pPr>
            <a:lvl3pPr>
              <a:defRPr sz="26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Date Placeholder 4"/>
          <p:cNvSpPr>
            <a:spLocks noGrp="1"/>
          </p:cNvSpPr>
          <p:nvPr>
            <p:ph type="dt" sz="half" idx="10"/>
          </p:nvPr>
        </p:nvSpPr>
        <p:spPr/>
        <p:txBody>
          <a:bodyPr/>
          <a:lstStyle>
            <a:lvl1pPr>
              <a:defRPr/>
            </a:lvl1pPr>
          </a:lstStyle>
          <a:p>
            <a:pPr>
              <a:defRPr/>
            </a:pPr>
            <a:fld id="{F5CE954B-771B-234F-9FC2-51AE55900B77}" type="datetimeFigureOut">
              <a:rPr lang="en-GB"/>
              <a:pPr>
                <a:defRPr/>
              </a:pPr>
              <a:t>10/11/2014</a:t>
            </a:fld>
            <a:endParaRPr lang="en-GB" dirty="0"/>
          </a:p>
        </p:txBody>
      </p:sp>
      <p:sp>
        <p:nvSpPr>
          <p:cNvPr id="12" name="Footer Placeholder 5"/>
          <p:cNvSpPr>
            <a:spLocks noGrp="1"/>
          </p:cNvSpPr>
          <p:nvPr>
            <p:ph type="ftr" sz="quarter" idx="11"/>
          </p:nvPr>
        </p:nvSpPr>
        <p:spPr/>
        <p:txBody>
          <a:bodyPr/>
          <a:lstStyle>
            <a:lvl1pPr>
              <a:defRPr/>
            </a:lvl1pPr>
          </a:lstStyle>
          <a:p>
            <a:pPr>
              <a:defRPr/>
            </a:pPr>
            <a:endParaRPr lang="en-GB" dirty="0"/>
          </a:p>
        </p:txBody>
      </p:sp>
      <p:sp>
        <p:nvSpPr>
          <p:cNvPr id="13" name="Slide Number Placeholder 6"/>
          <p:cNvSpPr>
            <a:spLocks noGrp="1"/>
          </p:cNvSpPr>
          <p:nvPr>
            <p:ph type="sldNum" sz="quarter" idx="12"/>
          </p:nvPr>
        </p:nvSpPr>
        <p:spPr/>
        <p:txBody>
          <a:bodyPr/>
          <a:lstStyle>
            <a:lvl1pPr>
              <a:defRPr/>
            </a:lvl1pPr>
          </a:lstStyle>
          <a:p>
            <a:pPr>
              <a:defRPr/>
            </a:pPr>
            <a:fld id="{305748DB-BF67-DC4E-9344-62719D16A2C9}" type="slidenum">
              <a:rPr lang="en-GB"/>
              <a:pPr>
                <a:defRPr/>
              </a:pPr>
              <a:t>‹#›</a:t>
            </a:fld>
            <a:endParaRPr lang="en-GB" dirty="0"/>
          </a:p>
        </p:txBody>
      </p:sp>
    </p:spTree>
    <p:extLst>
      <p:ext uri="{BB962C8B-B14F-4D97-AF65-F5344CB8AC3E}">
        <p14:creationId xmlns:p14="http://schemas.microsoft.com/office/powerpoint/2010/main" val="2684647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a:grpSpLocks/>
          </p:cNvGrpSpPr>
          <p:nvPr/>
        </p:nvGrpSpPr>
        <p:grpSpPr bwMode="auto">
          <a:xfrm>
            <a:off x="260350" y="247650"/>
            <a:ext cx="12484100" cy="9258300"/>
            <a:chOff x="182880" y="173699"/>
            <a:chExt cx="8778240" cy="6510602"/>
          </a:xfrm>
        </p:grpSpPr>
        <p:grpSp>
          <p:nvGrpSpPr>
            <p:cNvPr id="8" name="Group 7"/>
            <p:cNvGrpSpPr>
              <a:grpSpLocks/>
            </p:cNvGrpSpPr>
            <p:nvPr/>
          </p:nvGrpSpPr>
          <p:grpSpPr bwMode="auto">
            <a:xfrm>
              <a:off x="182880" y="173699"/>
              <a:ext cx="8778240" cy="6510602"/>
              <a:chOff x="182880" y="173699"/>
              <a:chExt cx="8778240" cy="6510602"/>
            </a:xfrm>
          </p:grpSpPr>
          <p:sp>
            <p:nvSpPr>
              <p:cNvPr id="10" name="Rectangle 9"/>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11" name="Group 10"/>
              <p:cNvGrpSpPr>
                <a:grpSpLocks/>
              </p:cNvGrpSpPr>
              <p:nvPr/>
            </p:nvGrpSpPr>
            <p:grpSpPr bwMode="auto">
              <a:xfrm>
                <a:off x="256032" y="237744"/>
                <a:ext cx="8622792" cy="6364224"/>
                <a:chOff x="247157" y="247430"/>
                <a:chExt cx="8622792" cy="6364224"/>
              </a:xfrm>
            </p:grpSpPr>
            <p:sp>
              <p:nvSpPr>
                <p:cNvPr id="12" name="Rectangle 11"/>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13" name="Straight Connector 12"/>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4" name="Rectangle 13"/>
                <p:cNvSpPr/>
                <p:nvPr/>
              </p:nvSpPr>
              <p:spPr>
                <a:xfrm>
                  <a:off x="247678" y="1612324"/>
                  <a:ext cx="8621964" cy="63633"/>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grpSp>
        <p:cxnSp>
          <p:nvCxnSpPr>
            <p:cNvPr id="9" name="Straight Connector 8"/>
            <p:cNvCxnSpPr/>
            <p:nvPr/>
          </p:nvCxnSpPr>
          <p:spPr>
            <a:xfrm rot="16200000" flipH="1">
              <a:off x="2217600" y="4026251"/>
              <a:ext cx="4711032" cy="2233"/>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899273" y="2430564"/>
            <a:ext cx="5071872" cy="1184004"/>
          </a:xfrm>
        </p:spPr>
        <p:txBody>
          <a:bodyPr anchor="ctr">
            <a:noAutofit/>
          </a:bodyPr>
          <a:lstStyle>
            <a:lvl1pPr marL="0" indent="0" algn="ctr">
              <a:spcBef>
                <a:spcPts val="427"/>
              </a:spcBef>
              <a:buNone/>
              <a:defRPr sz="4000" b="0"/>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899273" y="3684695"/>
            <a:ext cx="5071872" cy="4955822"/>
          </a:xfrm>
        </p:spPr>
        <p:txBody>
          <a:bodyPr>
            <a:normAutofit/>
          </a:bodyPr>
          <a:lstStyle>
            <a:lvl1pPr>
              <a:defRPr sz="2800"/>
            </a:lvl1pPr>
            <a:lvl2pPr>
              <a:defRPr sz="2600"/>
            </a:lvl2pPr>
            <a:lvl3pPr>
              <a:defRPr sz="2600"/>
            </a:lvl3pPr>
            <a:lvl4pPr>
              <a:defRPr sz="2600"/>
            </a:lvl4pPr>
            <a:lvl5pPr>
              <a:defRPr sz="26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7033655" y="2430564"/>
            <a:ext cx="5071872" cy="1184004"/>
          </a:xfrm>
        </p:spPr>
        <p:txBody>
          <a:bodyPr anchor="ctr">
            <a:noAutofit/>
          </a:bodyPr>
          <a:lstStyle>
            <a:lvl1pPr marL="0" indent="0" algn="ctr">
              <a:spcBef>
                <a:spcPts val="427"/>
              </a:spcBef>
              <a:buNone/>
              <a:defRPr sz="4000" b="0"/>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033655" y="3684695"/>
            <a:ext cx="5071872" cy="4955822"/>
          </a:xfrm>
        </p:spPr>
        <p:txBody>
          <a:bodyPr>
            <a:normAutofit/>
          </a:bodyPr>
          <a:lstStyle>
            <a:lvl1pPr>
              <a:defRPr sz="2800"/>
            </a:lvl1pPr>
            <a:lvl2pPr>
              <a:defRPr sz="2600"/>
            </a:lvl2pPr>
            <a:lvl3pPr>
              <a:defRPr sz="2600"/>
            </a:lvl3pPr>
            <a:lvl4pPr>
              <a:defRPr sz="2600"/>
            </a:lvl4pPr>
            <a:lvl5pPr>
              <a:defRPr sz="26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Date Placeholder 6"/>
          <p:cNvSpPr>
            <a:spLocks noGrp="1"/>
          </p:cNvSpPr>
          <p:nvPr>
            <p:ph type="dt" sz="half" idx="10"/>
          </p:nvPr>
        </p:nvSpPr>
        <p:spPr/>
        <p:txBody>
          <a:bodyPr/>
          <a:lstStyle>
            <a:lvl1pPr>
              <a:defRPr/>
            </a:lvl1pPr>
          </a:lstStyle>
          <a:p>
            <a:pPr>
              <a:defRPr/>
            </a:pPr>
            <a:fld id="{E6008C18-A183-1D4E-BBFF-2758AF53D379}" type="datetimeFigureOut">
              <a:rPr lang="en-GB"/>
              <a:pPr>
                <a:defRPr/>
              </a:pPr>
              <a:t>10/11/2014</a:t>
            </a:fld>
            <a:endParaRPr lang="en-GB" dirty="0"/>
          </a:p>
        </p:txBody>
      </p:sp>
      <p:sp>
        <p:nvSpPr>
          <p:cNvPr id="16" name="Footer Placeholder 7"/>
          <p:cNvSpPr>
            <a:spLocks noGrp="1"/>
          </p:cNvSpPr>
          <p:nvPr>
            <p:ph type="ftr" sz="quarter" idx="11"/>
          </p:nvPr>
        </p:nvSpPr>
        <p:spPr/>
        <p:txBody>
          <a:bodyPr/>
          <a:lstStyle>
            <a:lvl1pPr>
              <a:defRPr/>
            </a:lvl1pPr>
          </a:lstStyle>
          <a:p>
            <a:pPr>
              <a:defRPr/>
            </a:pPr>
            <a:endParaRPr lang="en-GB" dirty="0"/>
          </a:p>
        </p:txBody>
      </p:sp>
      <p:sp>
        <p:nvSpPr>
          <p:cNvPr id="17" name="Slide Number Placeholder 8"/>
          <p:cNvSpPr>
            <a:spLocks noGrp="1"/>
          </p:cNvSpPr>
          <p:nvPr>
            <p:ph type="sldNum" sz="quarter" idx="12"/>
          </p:nvPr>
        </p:nvSpPr>
        <p:spPr/>
        <p:txBody>
          <a:bodyPr/>
          <a:lstStyle>
            <a:lvl1pPr>
              <a:defRPr/>
            </a:lvl1pPr>
          </a:lstStyle>
          <a:p>
            <a:pPr>
              <a:defRPr/>
            </a:pPr>
            <a:fld id="{541D90F2-B1E2-244A-A619-B20813F86351}" type="slidenum">
              <a:rPr lang="en-GB"/>
              <a:pPr>
                <a:defRPr/>
              </a:pPr>
              <a:t>‹#›</a:t>
            </a:fld>
            <a:endParaRPr lang="en-GB" dirty="0"/>
          </a:p>
        </p:txBody>
      </p:sp>
    </p:spTree>
    <p:extLst>
      <p:ext uri="{BB962C8B-B14F-4D97-AF65-F5344CB8AC3E}">
        <p14:creationId xmlns:p14="http://schemas.microsoft.com/office/powerpoint/2010/main" val="68195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p:cNvGrpSpPr>
            <a:grpSpLocks/>
          </p:cNvGrpSpPr>
          <p:nvPr/>
        </p:nvGrpSpPr>
        <p:grpSpPr bwMode="auto">
          <a:xfrm>
            <a:off x="260350" y="247650"/>
            <a:ext cx="12484100" cy="9258300"/>
            <a:chOff x="182880" y="173699"/>
            <a:chExt cx="8778240" cy="6510602"/>
          </a:xfrm>
        </p:grpSpPr>
        <p:sp>
          <p:nvSpPr>
            <p:cNvPr id="4" name="Rectangle 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5" name="Group 10"/>
            <p:cNvGrpSpPr>
              <a:grpSpLocks/>
            </p:cNvGrpSpPr>
            <p:nvPr/>
          </p:nvGrpSpPr>
          <p:grpSpPr bwMode="auto">
            <a:xfrm>
              <a:off x="256032" y="237744"/>
              <a:ext cx="8622792" cy="6364224"/>
              <a:chOff x="247157" y="247430"/>
              <a:chExt cx="8622792" cy="6364224"/>
            </a:xfrm>
          </p:grpSpPr>
          <p:sp>
            <p:nvSpPr>
              <p:cNvPr id="6" name="Rectangle 5"/>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7" name="Straight Connector 6"/>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 name="Rectangle 7"/>
              <p:cNvSpPr/>
              <p:nvPr/>
            </p:nvSpPr>
            <p:spPr>
              <a:xfrm>
                <a:off x="247678" y="1612324"/>
                <a:ext cx="8621964" cy="63633"/>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9" name="Date Placeholder 2"/>
          <p:cNvSpPr>
            <a:spLocks noGrp="1"/>
          </p:cNvSpPr>
          <p:nvPr>
            <p:ph type="dt" sz="half" idx="10"/>
          </p:nvPr>
        </p:nvSpPr>
        <p:spPr/>
        <p:txBody>
          <a:bodyPr/>
          <a:lstStyle>
            <a:lvl1pPr>
              <a:defRPr/>
            </a:lvl1pPr>
          </a:lstStyle>
          <a:p>
            <a:pPr>
              <a:defRPr/>
            </a:pPr>
            <a:fld id="{A4E7153E-0C08-2546-B74D-45E040AEEA43}" type="datetimeFigureOut">
              <a:rPr lang="en-GB"/>
              <a:pPr>
                <a:defRPr/>
              </a:pPr>
              <a:t>10/11/2014</a:t>
            </a:fld>
            <a:endParaRPr lang="en-GB" dirty="0"/>
          </a:p>
        </p:txBody>
      </p:sp>
      <p:sp>
        <p:nvSpPr>
          <p:cNvPr id="10" name="Footer Placeholder 3"/>
          <p:cNvSpPr>
            <a:spLocks noGrp="1"/>
          </p:cNvSpPr>
          <p:nvPr>
            <p:ph type="ftr" sz="quarter" idx="11"/>
          </p:nvPr>
        </p:nvSpPr>
        <p:spPr/>
        <p:txBody>
          <a:bodyPr/>
          <a:lstStyle>
            <a:lvl1pPr>
              <a:defRPr/>
            </a:lvl1pPr>
          </a:lstStyle>
          <a:p>
            <a:pPr>
              <a:defRPr/>
            </a:pPr>
            <a:endParaRPr lang="en-GB" dirty="0"/>
          </a:p>
        </p:txBody>
      </p:sp>
      <p:sp>
        <p:nvSpPr>
          <p:cNvPr id="11" name="Slide Number Placeholder 4"/>
          <p:cNvSpPr>
            <a:spLocks noGrp="1"/>
          </p:cNvSpPr>
          <p:nvPr>
            <p:ph type="sldNum" sz="quarter" idx="12"/>
          </p:nvPr>
        </p:nvSpPr>
        <p:spPr/>
        <p:txBody>
          <a:bodyPr/>
          <a:lstStyle>
            <a:lvl1pPr>
              <a:defRPr/>
            </a:lvl1pPr>
          </a:lstStyle>
          <a:p>
            <a:pPr>
              <a:defRPr/>
            </a:pPr>
            <a:fld id="{9BD17656-D279-B948-B156-3D04A8D827B3}" type="slidenum">
              <a:rPr lang="en-GB"/>
              <a:pPr>
                <a:defRPr/>
              </a:pPr>
              <a:t>‹#›</a:t>
            </a:fld>
            <a:endParaRPr lang="en-GB" dirty="0"/>
          </a:p>
        </p:txBody>
      </p:sp>
    </p:spTree>
    <p:extLst>
      <p:ext uri="{BB962C8B-B14F-4D97-AF65-F5344CB8AC3E}">
        <p14:creationId xmlns:p14="http://schemas.microsoft.com/office/powerpoint/2010/main" val="280992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6"/>
          <p:cNvGrpSpPr>
            <a:grpSpLocks/>
          </p:cNvGrpSpPr>
          <p:nvPr/>
        </p:nvGrpSpPr>
        <p:grpSpPr bwMode="auto">
          <a:xfrm>
            <a:off x="260350" y="247650"/>
            <a:ext cx="12484100" cy="9258300"/>
            <a:chOff x="182880" y="173699"/>
            <a:chExt cx="8778240" cy="6510602"/>
          </a:xfrm>
        </p:grpSpPr>
        <p:sp>
          <p:nvSpPr>
            <p:cNvPr id="3" name="Rectangle 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4" name="Group 10"/>
            <p:cNvGrpSpPr>
              <a:grpSpLocks/>
            </p:cNvGrpSpPr>
            <p:nvPr/>
          </p:nvGrpSpPr>
          <p:grpSpPr bwMode="auto">
            <a:xfrm>
              <a:off x="256032" y="237744"/>
              <a:ext cx="8622792" cy="6364224"/>
              <a:chOff x="247157" y="247430"/>
              <a:chExt cx="8622792" cy="6364224"/>
            </a:xfrm>
          </p:grpSpPr>
          <p:sp>
            <p:nvSpPr>
              <p:cNvPr id="5" name="Rectangle 4"/>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6" name="Straight Connector 5"/>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Date Placeholder 1"/>
          <p:cNvSpPr>
            <a:spLocks noGrp="1"/>
          </p:cNvSpPr>
          <p:nvPr>
            <p:ph type="dt" sz="half" idx="10"/>
          </p:nvPr>
        </p:nvSpPr>
        <p:spPr/>
        <p:txBody>
          <a:bodyPr/>
          <a:lstStyle>
            <a:lvl1pPr>
              <a:defRPr/>
            </a:lvl1pPr>
          </a:lstStyle>
          <a:p>
            <a:pPr>
              <a:defRPr/>
            </a:pPr>
            <a:fld id="{6230C995-E186-2F45-96F6-A36DD6A30236}" type="datetimeFigureOut">
              <a:rPr lang="en-GB"/>
              <a:pPr>
                <a:defRPr/>
              </a:pPr>
              <a:t>10/11/2014</a:t>
            </a:fld>
            <a:endParaRPr lang="en-GB" dirty="0"/>
          </a:p>
        </p:txBody>
      </p:sp>
      <p:sp>
        <p:nvSpPr>
          <p:cNvPr id="8" name="Footer Placeholder 2"/>
          <p:cNvSpPr>
            <a:spLocks noGrp="1"/>
          </p:cNvSpPr>
          <p:nvPr>
            <p:ph type="ftr" sz="quarter" idx="11"/>
          </p:nvPr>
        </p:nvSpPr>
        <p:spPr/>
        <p:txBody>
          <a:bodyPr/>
          <a:lstStyle>
            <a:lvl1pPr>
              <a:defRPr/>
            </a:lvl1pPr>
          </a:lstStyle>
          <a:p>
            <a:pPr>
              <a:defRPr/>
            </a:pPr>
            <a:endParaRPr lang="en-GB" dirty="0"/>
          </a:p>
        </p:txBody>
      </p:sp>
      <p:sp>
        <p:nvSpPr>
          <p:cNvPr id="9" name="Slide Number Placeholder 3"/>
          <p:cNvSpPr>
            <a:spLocks noGrp="1"/>
          </p:cNvSpPr>
          <p:nvPr>
            <p:ph type="sldNum" sz="quarter" idx="12"/>
          </p:nvPr>
        </p:nvSpPr>
        <p:spPr/>
        <p:txBody>
          <a:bodyPr/>
          <a:lstStyle>
            <a:lvl1pPr>
              <a:defRPr/>
            </a:lvl1pPr>
          </a:lstStyle>
          <a:p>
            <a:pPr>
              <a:defRPr/>
            </a:pPr>
            <a:fld id="{8CEC8F70-BCDA-CF4D-A376-56556FCF4E33}" type="slidenum">
              <a:rPr lang="en-GB"/>
              <a:pPr>
                <a:defRPr/>
              </a:pPr>
              <a:t>‹#›</a:t>
            </a:fld>
            <a:endParaRPr lang="en-GB" dirty="0"/>
          </a:p>
        </p:txBody>
      </p:sp>
    </p:spTree>
    <p:extLst>
      <p:ext uri="{BB962C8B-B14F-4D97-AF65-F5344CB8AC3E}">
        <p14:creationId xmlns:p14="http://schemas.microsoft.com/office/powerpoint/2010/main" val="1269461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6"/>
          <p:cNvGrpSpPr>
            <a:grpSpLocks/>
          </p:cNvGrpSpPr>
          <p:nvPr/>
        </p:nvGrpSpPr>
        <p:grpSpPr bwMode="auto">
          <a:xfrm>
            <a:off x="260350" y="247650"/>
            <a:ext cx="12484100" cy="9258300"/>
            <a:chOff x="182880" y="173699"/>
            <a:chExt cx="8778240" cy="6510602"/>
          </a:xfrm>
        </p:grpSpPr>
        <p:grpSp>
          <p:nvGrpSpPr>
            <p:cNvPr id="6" name="Group 7"/>
            <p:cNvGrpSpPr>
              <a:grpSpLocks/>
            </p:cNvGrpSpPr>
            <p:nvPr/>
          </p:nvGrpSpPr>
          <p:grpSpPr bwMode="auto">
            <a:xfrm>
              <a:off x="182880" y="173699"/>
              <a:ext cx="8778240" cy="6510602"/>
              <a:chOff x="182880" y="173699"/>
              <a:chExt cx="8778240" cy="6510602"/>
            </a:xfrm>
          </p:grpSpPr>
          <p:sp>
            <p:nvSpPr>
              <p:cNvPr id="8" name="Rectangle 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grpSp>
            <p:nvGrpSpPr>
              <p:cNvPr id="9" name="Group 10"/>
              <p:cNvGrpSpPr>
                <a:grpSpLocks/>
              </p:cNvGrpSpPr>
              <p:nvPr/>
            </p:nvGrpSpPr>
            <p:grpSpPr bwMode="auto">
              <a:xfrm>
                <a:off x="256032" y="237744"/>
                <a:ext cx="8622792" cy="6364224"/>
                <a:chOff x="247157" y="247430"/>
                <a:chExt cx="8622792" cy="6364224"/>
              </a:xfrm>
            </p:grpSpPr>
            <p:sp>
              <p:nvSpPr>
                <p:cNvPr id="10" name="Rectangle 9"/>
                <p:cNvSpPr>
                  <a:spLocks/>
                </p:cNvSpPr>
                <p:nvPr/>
              </p:nvSpPr>
              <p:spPr>
                <a:xfrm>
                  <a:off x="247678" y="247018"/>
                  <a:ext cx="8621964" cy="6364359"/>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cxnSp>
              <p:nvCxnSpPr>
                <p:cNvPr id="11" name="Straight Connector 10"/>
                <p:cNvCxnSpPr/>
                <p:nvPr/>
              </p:nvCxnSpPr>
              <p:spPr>
                <a:xfrm>
                  <a:off x="247678" y="6389222"/>
                  <a:ext cx="8621964" cy="111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Rectangle 6"/>
            <p:cNvSpPr/>
            <p:nvPr/>
          </p:nvSpPr>
          <p:spPr>
            <a:xfrm rot="5400000">
              <a:off x="801006" y="3273829"/>
              <a:ext cx="6135506" cy="64743"/>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grpSp>
      <p:sp>
        <p:nvSpPr>
          <p:cNvPr id="2" name="Title 1"/>
          <p:cNvSpPr>
            <a:spLocks noGrp="1"/>
          </p:cNvSpPr>
          <p:nvPr>
            <p:ph type="title"/>
          </p:nvPr>
        </p:nvSpPr>
        <p:spPr>
          <a:xfrm>
            <a:off x="754098" y="1663846"/>
            <a:ext cx="4278490" cy="1300480"/>
          </a:xfrm>
        </p:spPr>
        <p:txBody>
          <a:bodyPr anchor="b">
            <a:normAutofit/>
          </a:bodyPr>
          <a:lstStyle>
            <a:lvl1pPr algn="l">
              <a:defRPr sz="4000" b="0"/>
            </a:lvl1pPr>
          </a:lstStyle>
          <a:p>
            <a:r>
              <a:rPr lang="en-US" smtClean="0"/>
              <a:t>Click to edit Master title style</a:t>
            </a:r>
            <a:endParaRPr dirty="0"/>
          </a:p>
        </p:txBody>
      </p:sp>
      <p:sp>
        <p:nvSpPr>
          <p:cNvPr id="3" name="Content Placeholder 2"/>
          <p:cNvSpPr>
            <a:spLocks noGrp="1"/>
          </p:cNvSpPr>
          <p:nvPr>
            <p:ph idx="1"/>
          </p:nvPr>
        </p:nvSpPr>
        <p:spPr>
          <a:xfrm>
            <a:off x="6155831" y="866987"/>
            <a:ext cx="5852160" cy="7773530"/>
          </a:xfrm>
        </p:spPr>
        <p:txBody>
          <a:bodyPr>
            <a:normAutofit/>
          </a:bodyPr>
          <a:lstStyle>
            <a:lvl1pPr>
              <a:defRPr sz="3400" baseline="0"/>
            </a:lvl1pPr>
            <a:lvl2pPr>
              <a:defRPr sz="3100" baseline="0"/>
            </a:lvl2pPr>
            <a:lvl3pPr>
              <a:defRPr sz="2800" baseline="0"/>
            </a:lvl3pPr>
            <a:lvl4pPr>
              <a:defRPr sz="2600" baseline="0"/>
            </a:lvl4pPr>
            <a:lvl5pPr>
              <a:defRPr sz="2600" baseline="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54098" y="3054775"/>
            <a:ext cx="4278490" cy="4639734"/>
          </a:xfrm>
        </p:spPr>
        <p:txBody>
          <a:bodyPr rtlCol="0">
            <a:normAutofit/>
          </a:bodyPr>
          <a:lstStyle>
            <a:lvl1pPr marL="0" indent="0">
              <a:lnSpc>
                <a:spcPct val="120000"/>
              </a:lnSpc>
              <a:spcBef>
                <a:spcPts val="853"/>
              </a:spcBef>
              <a:buNone/>
              <a:defRPr sz="2300" kern="1200">
                <a:solidFill>
                  <a:schemeClr val="tx1">
                    <a:lumMod val="75000"/>
                    <a:lumOff val="25000"/>
                  </a:schemeClr>
                </a:solidFill>
                <a:latin typeface="+mn-lt"/>
                <a:ea typeface="+mn-ea"/>
                <a:cs typeface="+mn-cs"/>
              </a:defRPr>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12" name="Date Placeholder 4"/>
          <p:cNvSpPr>
            <a:spLocks noGrp="1"/>
          </p:cNvSpPr>
          <p:nvPr>
            <p:ph type="dt" sz="half" idx="10"/>
          </p:nvPr>
        </p:nvSpPr>
        <p:spPr/>
        <p:txBody>
          <a:bodyPr/>
          <a:lstStyle>
            <a:lvl1pPr>
              <a:defRPr/>
            </a:lvl1pPr>
          </a:lstStyle>
          <a:p>
            <a:pPr>
              <a:defRPr/>
            </a:pPr>
            <a:fld id="{3DB593F1-81A1-9942-8C48-C186D0F89302}" type="datetimeFigureOut">
              <a:rPr lang="en-GB"/>
              <a:pPr>
                <a:defRPr/>
              </a:pPr>
              <a:t>10/11/2014</a:t>
            </a:fld>
            <a:endParaRPr lang="en-GB" dirty="0"/>
          </a:p>
        </p:txBody>
      </p:sp>
      <p:sp>
        <p:nvSpPr>
          <p:cNvPr id="13" name="Footer Placeholder 5"/>
          <p:cNvSpPr>
            <a:spLocks noGrp="1"/>
          </p:cNvSpPr>
          <p:nvPr>
            <p:ph type="ftr" sz="quarter" idx="11"/>
          </p:nvPr>
        </p:nvSpPr>
        <p:spPr/>
        <p:txBody>
          <a:bodyPr/>
          <a:lstStyle>
            <a:lvl1pPr>
              <a:defRPr/>
            </a:lvl1pPr>
          </a:lstStyle>
          <a:p>
            <a:pPr>
              <a:defRPr/>
            </a:pPr>
            <a:endParaRPr lang="en-GB" dirty="0"/>
          </a:p>
        </p:txBody>
      </p:sp>
      <p:sp>
        <p:nvSpPr>
          <p:cNvPr id="14" name="Slide Number Placeholder 6"/>
          <p:cNvSpPr>
            <a:spLocks noGrp="1"/>
          </p:cNvSpPr>
          <p:nvPr>
            <p:ph type="sldNum" sz="quarter" idx="12"/>
          </p:nvPr>
        </p:nvSpPr>
        <p:spPr/>
        <p:txBody>
          <a:bodyPr/>
          <a:lstStyle>
            <a:lvl1pPr>
              <a:defRPr/>
            </a:lvl1pPr>
          </a:lstStyle>
          <a:p>
            <a:pPr>
              <a:defRPr/>
            </a:pPr>
            <a:fld id="{76BFAE1C-7FA2-0D4C-A850-5436460A1FAF}" type="slidenum">
              <a:rPr lang="en-US"/>
              <a:pPr>
                <a:defRPr/>
              </a:pPr>
              <a:t>‹#›</a:t>
            </a:fld>
            <a:endParaRPr lang="en-US" dirty="0"/>
          </a:p>
        </p:txBody>
      </p:sp>
    </p:spTree>
    <p:extLst>
      <p:ext uri="{BB962C8B-B14F-4D97-AF65-F5344CB8AC3E}">
        <p14:creationId xmlns:p14="http://schemas.microsoft.com/office/powerpoint/2010/main" val="248481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79525" y="347663"/>
            <a:ext cx="104473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30046" tIns="65023" rIns="130046" bIns="6502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279525" y="3033713"/>
            <a:ext cx="10447338"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30046" tIns="65023" rIns="130046" bIns="650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6075" y="9061450"/>
            <a:ext cx="3035300" cy="369888"/>
          </a:xfrm>
          <a:prstGeom prst="rect">
            <a:avLst/>
          </a:prstGeom>
        </p:spPr>
        <p:txBody>
          <a:bodyPr vert="horz" lIns="130046" tIns="65023" rIns="130046" bIns="65023" rtlCol="0" anchor="ctr"/>
          <a:lstStyle>
            <a:lvl1pPr algn="l">
              <a:defRPr sz="1700">
                <a:solidFill>
                  <a:schemeClr val="bg2">
                    <a:lumMod val="60000"/>
                    <a:lumOff val="40000"/>
                  </a:schemeClr>
                </a:solidFill>
                <a:latin typeface="Brush Script MT" pitchFamily="66" charset="0"/>
              </a:defRPr>
            </a:lvl1pPr>
          </a:lstStyle>
          <a:p>
            <a:pPr>
              <a:defRPr/>
            </a:pPr>
            <a:fld id="{47C1842A-8AFE-C94C-AD1C-28790ECF3BBA}" type="datetimeFigureOut">
              <a:rPr lang="en-GB"/>
              <a:pPr>
                <a:defRPr/>
              </a:pPr>
              <a:t>10/11/2014</a:t>
            </a:fld>
            <a:endParaRPr lang="en-GB" dirty="0"/>
          </a:p>
        </p:txBody>
      </p:sp>
      <p:sp>
        <p:nvSpPr>
          <p:cNvPr id="5" name="Footer Placeholder 4"/>
          <p:cNvSpPr>
            <a:spLocks noGrp="1"/>
          </p:cNvSpPr>
          <p:nvPr>
            <p:ph type="ftr" sz="quarter" idx="3"/>
          </p:nvPr>
        </p:nvSpPr>
        <p:spPr>
          <a:xfrm>
            <a:off x="8474075" y="9061450"/>
            <a:ext cx="4119563" cy="366713"/>
          </a:xfrm>
          <a:prstGeom prst="rect">
            <a:avLst/>
          </a:prstGeom>
        </p:spPr>
        <p:txBody>
          <a:bodyPr vert="horz" lIns="130046" tIns="65023" rIns="130046" bIns="65023" rtlCol="0" anchor="ctr"/>
          <a:lstStyle>
            <a:lvl1pPr marL="0" algn="r" defTabSz="1300460" rtl="0" eaLnBrk="1" latinLnBrk="0" hangingPunct="1">
              <a:defRPr sz="1700" kern="1200">
                <a:solidFill>
                  <a:schemeClr val="bg2">
                    <a:lumMod val="60000"/>
                    <a:lumOff val="40000"/>
                  </a:schemeClr>
                </a:solidFill>
                <a:latin typeface="Brush Script MT" pitchFamily="66" charset="0"/>
                <a:ea typeface="+mn-ea"/>
                <a:cs typeface="+mn-cs"/>
              </a:defRPr>
            </a:lvl1pPr>
          </a:lstStyle>
          <a:p>
            <a:pPr>
              <a:defRPr/>
            </a:pPr>
            <a:endParaRPr lang="en-GB" dirty="0"/>
          </a:p>
        </p:txBody>
      </p:sp>
      <p:sp>
        <p:nvSpPr>
          <p:cNvPr id="6" name="Slide Number Placeholder 5"/>
          <p:cNvSpPr>
            <a:spLocks noGrp="1"/>
          </p:cNvSpPr>
          <p:nvPr>
            <p:ph type="sldNum" sz="quarter" idx="4"/>
          </p:nvPr>
        </p:nvSpPr>
        <p:spPr>
          <a:xfrm>
            <a:off x="5961063" y="9040813"/>
            <a:ext cx="1082675" cy="385762"/>
          </a:xfrm>
          <a:prstGeom prst="rect">
            <a:avLst/>
          </a:prstGeom>
        </p:spPr>
        <p:txBody>
          <a:bodyPr vert="horz" lIns="130046" tIns="65023" rIns="130046" bIns="65023" rtlCol="0" anchor="ctr"/>
          <a:lstStyle>
            <a:lvl1pPr marL="0" algn="ctr" defTabSz="1300460" rtl="0" eaLnBrk="1" latinLnBrk="0" hangingPunct="1">
              <a:defRPr sz="1700" kern="1200">
                <a:solidFill>
                  <a:schemeClr val="bg2">
                    <a:lumMod val="60000"/>
                    <a:lumOff val="40000"/>
                  </a:schemeClr>
                </a:solidFill>
                <a:latin typeface="+mn-lt"/>
                <a:ea typeface="+mn-ea"/>
                <a:cs typeface="+mn-cs"/>
              </a:defRPr>
            </a:lvl1pPr>
          </a:lstStyle>
          <a:p>
            <a:pPr>
              <a:defRPr/>
            </a:pPr>
            <a:fld id="{DE265CDF-D3E0-304C-B9EC-B6D4D03F25EC}"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Lst>
  <p:txStyles>
    <p:titleStyle>
      <a:lvl1pPr algn="ctr" defTabSz="1300163" rtl="0" eaLnBrk="0" fontAlgn="base" hangingPunct="0">
        <a:spcBef>
          <a:spcPct val="0"/>
        </a:spcBef>
        <a:spcAft>
          <a:spcPct val="0"/>
        </a:spcAft>
        <a:defRPr sz="6800" kern="1200">
          <a:solidFill>
            <a:srgbClr val="404040"/>
          </a:solidFill>
          <a:latin typeface="+mj-lt"/>
          <a:ea typeface="ＭＳ Ｐゴシック" charset="0"/>
          <a:cs typeface="ＭＳ Ｐゴシック" charset="0"/>
        </a:defRPr>
      </a:lvl1pPr>
      <a:lvl2pPr algn="ctr" defTabSz="1300163" rtl="0" eaLnBrk="0" fontAlgn="base" hangingPunct="0">
        <a:spcBef>
          <a:spcPct val="0"/>
        </a:spcBef>
        <a:spcAft>
          <a:spcPct val="0"/>
        </a:spcAft>
        <a:defRPr sz="6800">
          <a:solidFill>
            <a:srgbClr val="404040"/>
          </a:solidFill>
          <a:latin typeface="Calisto MT" charset="0"/>
          <a:ea typeface="ＭＳ Ｐゴシック" charset="0"/>
          <a:cs typeface="ＭＳ Ｐゴシック" charset="0"/>
        </a:defRPr>
      </a:lvl2pPr>
      <a:lvl3pPr algn="ctr" defTabSz="1300163" rtl="0" eaLnBrk="0" fontAlgn="base" hangingPunct="0">
        <a:spcBef>
          <a:spcPct val="0"/>
        </a:spcBef>
        <a:spcAft>
          <a:spcPct val="0"/>
        </a:spcAft>
        <a:defRPr sz="6800">
          <a:solidFill>
            <a:srgbClr val="404040"/>
          </a:solidFill>
          <a:latin typeface="Calisto MT" charset="0"/>
          <a:ea typeface="ＭＳ Ｐゴシック" charset="0"/>
          <a:cs typeface="ＭＳ Ｐゴシック" charset="0"/>
        </a:defRPr>
      </a:lvl3pPr>
      <a:lvl4pPr algn="ctr" defTabSz="1300163" rtl="0" eaLnBrk="0" fontAlgn="base" hangingPunct="0">
        <a:spcBef>
          <a:spcPct val="0"/>
        </a:spcBef>
        <a:spcAft>
          <a:spcPct val="0"/>
        </a:spcAft>
        <a:defRPr sz="6800">
          <a:solidFill>
            <a:srgbClr val="404040"/>
          </a:solidFill>
          <a:latin typeface="Calisto MT" charset="0"/>
          <a:ea typeface="ＭＳ Ｐゴシック" charset="0"/>
          <a:cs typeface="ＭＳ Ｐゴシック" charset="0"/>
        </a:defRPr>
      </a:lvl4pPr>
      <a:lvl5pPr algn="ctr" defTabSz="1300163" rtl="0" eaLnBrk="0" fontAlgn="base" hangingPunct="0">
        <a:spcBef>
          <a:spcPct val="0"/>
        </a:spcBef>
        <a:spcAft>
          <a:spcPct val="0"/>
        </a:spcAft>
        <a:defRPr sz="6800">
          <a:solidFill>
            <a:srgbClr val="404040"/>
          </a:solidFill>
          <a:latin typeface="Calisto MT" charset="0"/>
          <a:ea typeface="ＭＳ Ｐゴシック" charset="0"/>
          <a:cs typeface="ＭＳ Ｐゴシック" charset="0"/>
        </a:defRPr>
      </a:lvl5pPr>
      <a:lvl6pPr marL="457200" algn="ctr" defTabSz="1300163" rtl="0" fontAlgn="base">
        <a:spcBef>
          <a:spcPct val="0"/>
        </a:spcBef>
        <a:spcAft>
          <a:spcPct val="0"/>
        </a:spcAft>
        <a:defRPr sz="6800">
          <a:solidFill>
            <a:srgbClr val="404040"/>
          </a:solidFill>
          <a:latin typeface="Calisto MT" charset="0"/>
          <a:ea typeface="ＭＳ Ｐゴシック" charset="0"/>
          <a:cs typeface="ＭＳ Ｐゴシック" charset="0"/>
        </a:defRPr>
      </a:lvl6pPr>
      <a:lvl7pPr marL="914400" algn="ctr" defTabSz="1300163" rtl="0" fontAlgn="base">
        <a:spcBef>
          <a:spcPct val="0"/>
        </a:spcBef>
        <a:spcAft>
          <a:spcPct val="0"/>
        </a:spcAft>
        <a:defRPr sz="6800">
          <a:solidFill>
            <a:srgbClr val="404040"/>
          </a:solidFill>
          <a:latin typeface="Calisto MT" charset="0"/>
          <a:ea typeface="ＭＳ Ｐゴシック" charset="0"/>
          <a:cs typeface="ＭＳ Ｐゴシック" charset="0"/>
        </a:defRPr>
      </a:lvl7pPr>
      <a:lvl8pPr marL="1371600" algn="ctr" defTabSz="1300163" rtl="0" fontAlgn="base">
        <a:spcBef>
          <a:spcPct val="0"/>
        </a:spcBef>
        <a:spcAft>
          <a:spcPct val="0"/>
        </a:spcAft>
        <a:defRPr sz="6800">
          <a:solidFill>
            <a:srgbClr val="404040"/>
          </a:solidFill>
          <a:latin typeface="Calisto MT" charset="0"/>
          <a:ea typeface="ＭＳ Ｐゴシック" charset="0"/>
          <a:cs typeface="ＭＳ Ｐゴシック" charset="0"/>
        </a:defRPr>
      </a:lvl8pPr>
      <a:lvl9pPr marL="1828800" algn="ctr" defTabSz="1300163" rtl="0" fontAlgn="base">
        <a:spcBef>
          <a:spcPct val="0"/>
        </a:spcBef>
        <a:spcAft>
          <a:spcPct val="0"/>
        </a:spcAft>
        <a:defRPr sz="6800">
          <a:solidFill>
            <a:srgbClr val="404040"/>
          </a:solidFill>
          <a:latin typeface="Calisto MT" charset="0"/>
          <a:ea typeface="ＭＳ Ｐゴシック" charset="0"/>
          <a:cs typeface="ＭＳ Ｐゴシック" charset="0"/>
        </a:defRPr>
      </a:lvl9pPr>
    </p:titleStyle>
    <p:bodyStyle>
      <a:lvl1pPr marL="487363" indent="-487363" algn="l" defTabSz="1300163" rtl="0" eaLnBrk="0" fontAlgn="base" hangingPunct="0">
        <a:spcBef>
          <a:spcPts val="2850"/>
        </a:spcBef>
        <a:spcAft>
          <a:spcPct val="0"/>
        </a:spcAft>
        <a:buClr>
          <a:srgbClr val="404040"/>
        </a:buClr>
        <a:buFont typeface="Arial" charset="0"/>
        <a:buChar char="•"/>
        <a:defRPr sz="3400" kern="1200">
          <a:solidFill>
            <a:srgbClr val="404040"/>
          </a:solidFill>
          <a:latin typeface="+mn-lt"/>
          <a:ea typeface="ＭＳ Ｐゴシック" charset="0"/>
          <a:cs typeface="ＭＳ Ｐゴシック" charset="0"/>
        </a:defRPr>
      </a:lvl1pPr>
      <a:lvl2pPr marL="823913" indent="-323850" algn="l" defTabSz="1300163" rtl="0" eaLnBrk="0" fontAlgn="base" hangingPunct="0">
        <a:spcBef>
          <a:spcPts val="850"/>
        </a:spcBef>
        <a:spcAft>
          <a:spcPct val="0"/>
        </a:spcAft>
        <a:buClr>
          <a:srgbClr val="B0BCC1"/>
        </a:buClr>
        <a:buFont typeface="Arial" charset="0"/>
        <a:buChar char="•"/>
        <a:defRPr sz="3100" kern="1200">
          <a:solidFill>
            <a:srgbClr val="404040"/>
          </a:solidFill>
          <a:latin typeface="+mn-lt"/>
          <a:ea typeface="ＭＳ Ｐゴシック" charset="0"/>
          <a:cs typeface="+mn-cs"/>
        </a:defRPr>
      </a:lvl2pPr>
      <a:lvl3pPr marL="1147763" indent="-323850" algn="l" defTabSz="1300163" rtl="0" eaLnBrk="0" fontAlgn="base" hangingPunct="0">
        <a:spcBef>
          <a:spcPts val="850"/>
        </a:spcBef>
        <a:spcAft>
          <a:spcPct val="0"/>
        </a:spcAft>
        <a:buClr>
          <a:srgbClr val="404040"/>
        </a:buClr>
        <a:buFont typeface="Arial" charset="0"/>
        <a:buChar char="•"/>
        <a:defRPr sz="2800" kern="1200">
          <a:solidFill>
            <a:srgbClr val="404040"/>
          </a:solidFill>
          <a:latin typeface="+mn-lt"/>
          <a:ea typeface="ＭＳ Ｐゴシック" charset="0"/>
          <a:cs typeface="+mn-cs"/>
        </a:defRPr>
      </a:lvl3pPr>
      <a:lvl4pPr marL="1473200" indent="-323850" algn="l" defTabSz="1300163" rtl="0" eaLnBrk="0" fontAlgn="base" hangingPunct="0">
        <a:spcBef>
          <a:spcPts val="850"/>
        </a:spcBef>
        <a:spcAft>
          <a:spcPct val="0"/>
        </a:spcAft>
        <a:buClr>
          <a:srgbClr val="B0BCC1"/>
        </a:buClr>
        <a:buFont typeface="Arial" charset="0"/>
        <a:buChar char="•"/>
        <a:defRPr sz="2600" kern="1200">
          <a:solidFill>
            <a:srgbClr val="404040"/>
          </a:solidFill>
          <a:latin typeface="+mn-lt"/>
          <a:ea typeface="ＭＳ Ｐゴシック" charset="0"/>
          <a:cs typeface="+mn-cs"/>
        </a:defRPr>
      </a:lvl4pPr>
      <a:lvl5pPr marL="1798638" indent="-323850" algn="l" defTabSz="1300163" rtl="0" eaLnBrk="0" fontAlgn="base" hangingPunct="0">
        <a:spcBef>
          <a:spcPts val="850"/>
        </a:spcBef>
        <a:spcAft>
          <a:spcPct val="0"/>
        </a:spcAft>
        <a:buClr>
          <a:srgbClr val="404040"/>
        </a:buClr>
        <a:buFont typeface="Arial" charset="0"/>
        <a:buChar char="•"/>
        <a:defRPr sz="2600" kern="1200">
          <a:solidFill>
            <a:srgbClr val="404040"/>
          </a:solidFill>
          <a:latin typeface="+mn-lt"/>
          <a:ea typeface="ＭＳ Ｐゴシック" charset="0"/>
          <a:cs typeface="+mn-cs"/>
        </a:defRPr>
      </a:lvl5pPr>
      <a:lvl6pPr marL="2113247" indent="-325115" algn="l" defTabSz="1300460" rtl="0" eaLnBrk="1" latinLnBrk="0" hangingPunct="1">
        <a:spcBef>
          <a:spcPct val="20000"/>
        </a:spcBef>
        <a:buClr>
          <a:schemeClr val="bg2">
            <a:lumMod val="60000"/>
            <a:lumOff val="40000"/>
          </a:schemeClr>
        </a:buClr>
        <a:buFont typeface="Arial" pitchFamily="34" charset="0"/>
        <a:buChar char="•"/>
        <a:defRPr lang="en-US" sz="2600" kern="1200" dirty="0" smtClean="0">
          <a:solidFill>
            <a:schemeClr val="tx1">
              <a:lumMod val="75000"/>
              <a:lumOff val="25000"/>
            </a:schemeClr>
          </a:solidFill>
          <a:latin typeface="+mn-lt"/>
          <a:ea typeface="+mn-ea"/>
          <a:cs typeface="+mn-cs"/>
        </a:defRPr>
      </a:lvl6pPr>
      <a:lvl7pPr marL="2436105" indent="-325115" algn="l" defTabSz="1300460" rtl="0" eaLnBrk="1" latinLnBrk="0" hangingPunct="1">
        <a:spcBef>
          <a:spcPct val="20000"/>
        </a:spcBef>
        <a:buClr>
          <a:schemeClr val="tx1">
            <a:lumMod val="75000"/>
            <a:lumOff val="25000"/>
          </a:schemeClr>
        </a:buClr>
        <a:buFont typeface="Arial" pitchFamily="34" charset="0"/>
        <a:buChar char="•"/>
        <a:defRPr lang="en-US" sz="2600" kern="1200" dirty="0" smtClean="0">
          <a:solidFill>
            <a:schemeClr val="tx1">
              <a:lumMod val="75000"/>
              <a:lumOff val="25000"/>
            </a:schemeClr>
          </a:solidFill>
          <a:latin typeface="+mn-lt"/>
          <a:ea typeface="+mn-ea"/>
          <a:cs typeface="+mn-cs"/>
        </a:defRPr>
      </a:lvl7pPr>
      <a:lvl8pPr marL="2770251" indent="-325115" algn="l" defTabSz="1300460" rtl="0" eaLnBrk="1" latinLnBrk="0" hangingPunct="1">
        <a:spcBef>
          <a:spcPct val="20000"/>
        </a:spcBef>
        <a:buClr>
          <a:schemeClr val="bg2">
            <a:lumMod val="60000"/>
            <a:lumOff val="40000"/>
          </a:schemeClr>
        </a:buClr>
        <a:buFont typeface="Arial" pitchFamily="34" charset="0"/>
        <a:buChar char="•"/>
        <a:defRPr lang="en-US" sz="2600" kern="1200" dirty="0" smtClean="0">
          <a:solidFill>
            <a:schemeClr val="tx1">
              <a:lumMod val="75000"/>
              <a:lumOff val="25000"/>
            </a:schemeClr>
          </a:solidFill>
          <a:latin typeface="+mn-lt"/>
          <a:ea typeface="+mn-ea"/>
          <a:cs typeface="+mn-cs"/>
        </a:defRPr>
      </a:lvl8pPr>
      <a:lvl9pPr marL="3093107" indent="-325115" algn="l" defTabSz="1300460" rtl="0" eaLnBrk="1" latinLnBrk="0" hangingPunct="1">
        <a:spcBef>
          <a:spcPct val="20000"/>
        </a:spcBef>
        <a:buClr>
          <a:schemeClr val="tx1">
            <a:lumMod val="75000"/>
            <a:lumOff val="25000"/>
          </a:schemeClr>
        </a:buClr>
        <a:buFont typeface="Arial" pitchFamily="34" charset="0"/>
        <a:buChar char="•"/>
        <a:defRPr lang="en-US" sz="2600" kern="1200" dirty="0">
          <a:solidFill>
            <a:schemeClr val="tx1">
              <a:lumMod val="75000"/>
              <a:lumOff val="25000"/>
            </a:schemeClr>
          </a:solidFill>
          <a:latin typeface="+mn-lt"/>
          <a:ea typeface="+mn-ea"/>
          <a:cs typeface="+mn-cs"/>
        </a:defRPr>
      </a:lvl9pPr>
    </p:bodyStyle>
    <p:otherStyle>
      <a:defPPr>
        <a:defRPr/>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2053418" y="8016875"/>
            <a:ext cx="13452362" cy="746869"/>
          </a:xfrm>
          <a:prstGeom prst="rect">
            <a:avLst/>
          </a:prstGeom>
        </p:spPr>
        <p:txBody>
          <a:bodyPr wrap="square" lIns="130046" tIns="65023" rIns="130046" bIns="65023">
            <a:spAutoFit/>
          </a:bodyPr>
          <a:lstStyle/>
          <a:p>
            <a:pPr defTabSz="650230">
              <a:defRPr/>
            </a:pPr>
            <a:r>
              <a:rPr lang="en-US" sz="4000" dirty="0" smtClean="0">
                <a:solidFill>
                  <a:schemeClr val="bg1"/>
                </a:solidFill>
                <a:effectLst>
                  <a:outerShdw blurRad="50800" dist="12700" dir="16200000" algn="tl" rotWithShape="0">
                    <a:srgbClr val="000000">
                      <a:alpha val="43000"/>
                    </a:srgbClr>
                  </a:outerShdw>
                </a:effectLst>
                <a:latin typeface="Helvetica Neue Light"/>
                <a:cs typeface="Helvetica Neue Light"/>
              </a:rPr>
              <a:t>             </a:t>
            </a:r>
            <a:r>
              <a:rPr lang="en-US" sz="4000" dirty="0" smtClean="0">
                <a:solidFill>
                  <a:srgbClr val="008000"/>
                </a:solidFill>
                <a:effectLst>
                  <a:outerShdw blurRad="50800" dist="12700" dir="16200000" algn="tl" rotWithShape="0">
                    <a:srgbClr val="000000">
                      <a:alpha val="43000"/>
                    </a:srgbClr>
                  </a:outerShdw>
                </a:effectLst>
                <a:latin typeface="Helvetica Neue Light"/>
                <a:cs typeface="Helvetica Neue Light"/>
              </a:rPr>
              <a:t> </a:t>
            </a:r>
            <a:r>
              <a:rPr lang="en-US" sz="4000" b="1" dirty="0" smtClean="0">
                <a:solidFill>
                  <a:schemeClr val="accent6">
                    <a:lumMod val="75000"/>
                  </a:schemeClr>
                </a:solidFill>
                <a:effectLst>
                  <a:outerShdw blurRad="50800" dist="12700" dir="16200000" algn="tl" rotWithShape="0">
                    <a:srgbClr val="000000">
                      <a:alpha val="43000"/>
                    </a:srgbClr>
                  </a:outerShdw>
                </a:effectLst>
                <a:latin typeface="Helvetica Neue Light"/>
                <a:cs typeface="Helvetica Neue Light"/>
              </a:rPr>
              <a:t>Creative leadership </a:t>
            </a:r>
            <a:r>
              <a:rPr lang="en-US" sz="4000" dirty="0" smtClean="0">
                <a:solidFill>
                  <a:schemeClr val="bg1"/>
                </a:solidFill>
                <a:effectLst>
                  <a:outerShdw blurRad="50800" dist="12700" dir="16200000" algn="tl" rotWithShape="0">
                    <a:srgbClr val="000000">
                      <a:alpha val="43000"/>
                    </a:srgbClr>
                  </a:outerShdw>
                </a:effectLst>
                <a:latin typeface="Helvetica Neue Light"/>
                <a:cs typeface="Helvetica Neue Light"/>
              </a:rPr>
              <a:t>and </a:t>
            </a:r>
            <a:r>
              <a:rPr lang="en-US" sz="4000" dirty="0" smtClean="0">
                <a:solidFill>
                  <a:srgbClr val="FF6600"/>
                </a:solidFill>
                <a:effectLst>
                  <a:outerShdw blurRad="50800" dist="12700" dir="16200000" algn="tl" rotWithShape="0">
                    <a:srgbClr val="000000">
                      <a:alpha val="43000"/>
                    </a:srgbClr>
                  </a:outerShdw>
                </a:effectLst>
                <a:latin typeface="Helvetica Neue Light"/>
                <a:cs typeface="Helvetica Neue Light"/>
              </a:rPr>
              <a:t>intercultural understanding</a:t>
            </a:r>
            <a:endParaRPr lang="en-US" sz="4000" dirty="0">
              <a:solidFill>
                <a:srgbClr val="FF6600"/>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7412"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1492250"/>
            <a:ext cx="401955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525463" y="8045450"/>
            <a:ext cx="10518775"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Australian countries of origin increase 2004-11</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31748"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Content Placeholder 3"/>
          <p:cNvPicPr>
            <a:picLocks noChangeAspect="1"/>
          </p:cNvPicPr>
          <p:nvPr/>
        </p:nvPicPr>
        <p:blipFill>
          <a:blip r:embed="rId4" cstate="email">
            <a:extLst>
              <a:ext uri="{28A0092B-C50C-407E-A947-70E740481C1C}">
                <a14:useLocalDpi xmlns:a14="http://schemas.microsoft.com/office/drawing/2010/main" val="0"/>
              </a:ext>
            </a:extLst>
          </a:blip>
          <a:srcRect t="4749" b="4749"/>
          <a:stretch>
            <a:fillRect/>
          </a:stretch>
        </p:blipFill>
        <p:spPr bwMode="auto">
          <a:xfrm>
            <a:off x="1246188" y="2068513"/>
            <a:ext cx="10445750"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1"/>
          <p:cNvSpPr txBox="1">
            <a:spLocks noChangeArrowheads="1"/>
          </p:cNvSpPr>
          <p:nvPr/>
        </p:nvSpPr>
        <p:spPr bwMode="auto">
          <a:xfrm flipV="1">
            <a:off x="2254250" y="1997075"/>
            <a:ext cx="8928100" cy="35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endParaRPr lang="en-US" dirty="0"/>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771525" y="8016875"/>
            <a:ext cx="8853488"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         Australian </a:t>
            </a: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food court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preferences</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33796"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Content Placeholder 3"/>
          <p:cNvPicPr>
            <a:picLocks noChangeAspect="1"/>
          </p:cNvPicPr>
          <p:nvPr/>
        </p:nvPicPr>
        <p:blipFill>
          <a:blip r:embed="rId4">
            <a:extLst>
              <a:ext uri="{28A0092B-C50C-407E-A947-70E740481C1C}">
                <a14:useLocalDpi xmlns:a14="http://schemas.microsoft.com/office/drawing/2010/main" val="0"/>
              </a:ext>
            </a:extLst>
          </a:blip>
          <a:srcRect t="10599" b="10599"/>
          <a:stretch>
            <a:fillRect/>
          </a:stretch>
        </p:blipFill>
        <p:spPr bwMode="auto">
          <a:xfrm>
            <a:off x="1101725" y="1708150"/>
            <a:ext cx="1062355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350838" y="8016875"/>
            <a:ext cx="6608762"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 A </a:t>
            </a:r>
            <a:r>
              <a:rPr lang="en-US" sz="4000" b="1" dirty="0">
                <a:solidFill>
                  <a:srgbClr val="728C1F"/>
                </a:solidFill>
                <a:effectLst>
                  <a:outerShdw blurRad="50800" dist="12700" dir="16200000" algn="tl" rotWithShape="0">
                    <a:srgbClr val="000000">
                      <a:alpha val="43000"/>
                    </a:srgbClr>
                  </a:outerShdw>
                </a:effectLst>
                <a:latin typeface="Helvetica Neue Light"/>
                <a:cs typeface="Helvetica Neue Light"/>
              </a:rPr>
              <a:t>shifting focus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in education</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35844"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cDonald's Log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97075" y="2520950"/>
            <a:ext cx="3946525" cy="3744913"/>
          </a:xfrm>
          <a:prstGeom prst="rect">
            <a:avLst/>
          </a:prstGeom>
          <a:effectLst>
            <a:outerShdw blurRad="101600" dist="38100" dir="2700000" sx="101000" sy="101000" algn="tl" rotWithShape="0">
              <a:srgbClr val="000000">
                <a:alpha val="43000"/>
              </a:srgbClr>
            </a:outerShdw>
          </a:effectLst>
        </p:spPr>
      </p:pic>
      <p:pic>
        <p:nvPicPr>
          <p:cNvPr id="6" name="Picture 5" descr="UN Logo - Blu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163" y="2520950"/>
            <a:ext cx="4395787" cy="3732213"/>
          </a:xfrm>
          <a:prstGeom prst="rect">
            <a:avLst/>
          </a:prstGeom>
          <a:effectLst>
            <a:outerShdw blurRad="101600" dist="38100" dir="2700000" sx="101000" sy="101000" algn="tl" rotWithShape="0">
              <a:srgbClr val="000000">
                <a:alpha val="43000"/>
              </a:srgbClr>
            </a:outerShdw>
          </a:effec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Bookshelf_Prunksaal_OeNB_Vienna_AT_matl00786ch.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6750" y="0"/>
            <a:ext cx="14625638"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98400" y="775712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2" name="Isosceles Triangle 11"/>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0" y="8016875"/>
            <a:ext cx="4881563" cy="746125"/>
          </a:xfrm>
          <a:prstGeom prst="rect">
            <a:avLst/>
          </a:prstGeom>
        </p:spPr>
        <p:txBody>
          <a:bodyPr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Academic </a:t>
            </a:r>
            <a:r>
              <a:rPr lang="en-US" sz="4000" b="1" dirty="0">
                <a:solidFill>
                  <a:srgbClr val="728C1F"/>
                </a:solidFill>
                <a:effectLst>
                  <a:outerShdw blurRad="50800" dist="12700" dir="16200000" algn="tl" rotWithShape="0">
                    <a:srgbClr val="000000">
                      <a:alpha val="43000"/>
                    </a:srgbClr>
                  </a:outerShdw>
                </a:effectLst>
                <a:latin typeface="Helvetica Neue Light"/>
                <a:cs typeface="Helvetica Neue Light"/>
              </a:rPr>
              <a:t>learning</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0" name="Picture 9" descr="NIST Logo (Transparent) - 800x504.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1950" y="311150"/>
            <a:ext cx="2025650" cy="1276350"/>
          </a:xfrm>
          <a:prstGeom prst="rect">
            <a:avLst/>
          </a:prstGeom>
          <a:effectLst>
            <a:outerShdw blurRad="50800" dist="38100" dir="2700000" algn="tl" rotWithShape="0">
              <a:srgbClr val="000000">
                <a:alpha val="43000"/>
              </a:srgbClr>
            </a:outerShdw>
          </a:effec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apprenticeship2.0_fa_rsz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6122"/>
            <a:ext cx="14849475" cy="990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Isosceles Triangle 11"/>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Rectangle 10"/>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684213" y="8016875"/>
            <a:ext cx="5443537" cy="746125"/>
          </a:xfrm>
          <a:prstGeom prst="rect">
            <a:avLst/>
          </a:prstGeom>
        </p:spPr>
        <p:txBody>
          <a:bodyPr wrap="none" lIns="130046" tIns="65023" rIns="130046" bIns="65023">
            <a:spAutoFit/>
          </a:bodyPr>
          <a:lstStyle/>
          <a:p>
            <a:pPr defTabSz="650230">
              <a:defRPr/>
            </a:pPr>
            <a:r>
              <a:rPr lang="en-US" sz="4000" b="1" dirty="0">
                <a:solidFill>
                  <a:srgbClr val="84B66D"/>
                </a:solidFill>
                <a:effectLst>
                  <a:outerShdw blurRad="50800" dist="12700" dir="16200000" algn="tl" rotWithShape="0">
                    <a:srgbClr val="000000">
                      <a:alpha val="43000"/>
                    </a:srgbClr>
                  </a:outerShdw>
                </a:effectLst>
                <a:latin typeface="Helvetica Neue Light"/>
                <a:cs typeface="Helvetica Neue Light"/>
              </a:rPr>
              <a:t>Apprenticeship</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learning</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0" name="Picture 9" descr="NIST Logo (Transparent) - 800x504.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1950" y="311150"/>
            <a:ext cx="2025650" cy="1276350"/>
          </a:xfrm>
          <a:prstGeom prst="rect">
            <a:avLst/>
          </a:prstGeom>
          <a:effectLst>
            <a:outerShdw blurRad="50800" dist="38100" dir="2700000" algn="tl" rotWithShape="0">
              <a:srgbClr val="000000">
                <a:alpha val="43000"/>
              </a:srgbClr>
            </a:outerShdw>
          </a:effec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r>
              <a:rPr lang="en-US" dirty="0">
                <a:solidFill>
                  <a:prstClr val="white"/>
                </a:solidFill>
                <a:latin typeface="Calibri"/>
              </a:rPr>
              <a:t> </a:t>
            </a: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301625" y="8016875"/>
            <a:ext cx="6707188"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Breakpoint </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and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beyond </a:t>
            </a: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2000</a:t>
            </a:r>
            <a:endParaRPr lang="en-US" sz="4000" dirty="0">
              <a:solidFill>
                <a:srgbClr val="FF6600"/>
              </a:solidFill>
              <a:effectLst>
                <a:outerShdw blurRad="50800" dist="12700" dir="16200000" algn="tl" rotWithShape="0">
                  <a:srgbClr val="000000">
                    <a:alpha val="43000"/>
                  </a:srgbClr>
                </a:outerShdw>
              </a:effectLst>
              <a:latin typeface="HelveticaNeueLT Std Lt"/>
              <a:cs typeface="HelveticaNeueLT Std Lt"/>
            </a:endParaRPr>
          </a:p>
        </p:txBody>
      </p:sp>
      <p:pic>
        <p:nvPicPr>
          <p:cNvPr id="41988"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6638" y="4445000"/>
            <a:ext cx="3251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1025525" y="8016875"/>
            <a:ext cx="5259388"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3-5 year olds </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geniuses</a:t>
            </a:r>
            <a:endParaRPr lang="en-US" sz="4000" dirty="0">
              <a:solidFill>
                <a:srgbClr val="84B66D"/>
              </a:solidFill>
              <a:effectLst>
                <a:outerShdw blurRad="50800" dist="12700" dir="16200000" algn="tl" rotWithShape="0">
                  <a:srgbClr val="000000">
                    <a:alpha val="43000"/>
                  </a:srgbClr>
                </a:outerShdw>
              </a:effectLst>
              <a:latin typeface="HelveticaNeueLT Std Lt"/>
              <a:cs typeface="HelveticaNeueLT Std Lt"/>
            </a:endParaRPr>
          </a:p>
        </p:txBody>
      </p:sp>
      <p:pic>
        <p:nvPicPr>
          <p:cNvPr id="44036"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781175"/>
            <a:ext cx="333216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1"/>
          <p:cNvSpPr>
            <a:spLocks noChangeArrowheads="1"/>
          </p:cNvSpPr>
          <p:nvPr/>
        </p:nvSpPr>
        <p:spPr bwMode="auto">
          <a:xfrm>
            <a:off x="3262313" y="3940175"/>
            <a:ext cx="6502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600" dirty="0">
                <a:latin typeface="Helvetica Neue Light" charset="0"/>
                <a:cs typeface="Helvetica Neue Light" charset="0"/>
              </a:rPr>
              <a:t>98%</a:t>
            </a:r>
            <a:r>
              <a:rPr lang="en-US" sz="1400" dirty="0">
                <a:latin typeface="Helvetica Neue Light" charset="0"/>
                <a:cs typeface="Helvetica Neue Light" charset="0"/>
              </a:rPr>
              <a:t> </a:t>
            </a:r>
            <a:br>
              <a:rPr lang="en-US" sz="1400" dirty="0">
                <a:latin typeface="Helvetica Neue Light" charset="0"/>
                <a:cs typeface="Helvetica Neue Light" charset="0"/>
              </a:rPr>
            </a:br>
            <a:endParaRPr lang="en-US" dirty="0">
              <a:latin typeface="Helvetica Neue Light" charset="0"/>
              <a:cs typeface="Helvetica Neue Light" charset="0"/>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882650" y="8016875"/>
            <a:ext cx="5545138"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8-10 year olds </a:t>
            </a: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geniuses</a:t>
            </a:r>
            <a:endParaRPr lang="en-US" sz="4000" dirty="0">
              <a:solidFill>
                <a:srgbClr val="FF6600"/>
              </a:solidFill>
              <a:effectLst>
                <a:outerShdw blurRad="50800" dist="12700" dir="16200000" algn="tl" rotWithShape="0">
                  <a:srgbClr val="000000">
                    <a:alpha val="43000"/>
                  </a:srgbClr>
                </a:outerShdw>
              </a:effectLst>
              <a:latin typeface="HelveticaNeueLT Std Lt"/>
              <a:cs typeface="HelveticaNeueLT Std Lt"/>
            </a:endParaRPr>
          </a:p>
        </p:txBody>
      </p:sp>
      <p:pic>
        <p:nvPicPr>
          <p:cNvPr id="46084"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89513" y="2355850"/>
            <a:ext cx="27622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1"/>
          <p:cNvSpPr>
            <a:spLocks noChangeArrowheads="1"/>
          </p:cNvSpPr>
          <p:nvPr/>
        </p:nvSpPr>
        <p:spPr bwMode="auto">
          <a:xfrm>
            <a:off x="5349875" y="4013200"/>
            <a:ext cx="26479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600" dirty="0">
                <a:latin typeface="Helvetica Neue Light" charset="0"/>
                <a:cs typeface="Helvetica Neue Light" charset="0"/>
              </a:rPr>
              <a:t>32% </a:t>
            </a: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327025" y="8016875"/>
            <a:ext cx="6656388"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13-15 year olds </a:t>
            </a: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still</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 </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geniuses</a:t>
            </a:r>
            <a:endParaRPr lang="en-US" sz="4000" dirty="0">
              <a:solidFill>
                <a:srgbClr val="84B66D"/>
              </a:solidFill>
              <a:effectLst>
                <a:outerShdw blurRad="50800" dist="12700" dir="16200000" algn="tl" rotWithShape="0">
                  <a:srgbClr val="000000">
                    <a:alpha val="43000"/>
                  </a:srgbClr>
                </a:outerShdw>
              </a:effectLst>
              <a:latin typeface="HelveticaNeueLT Std Lt"/>
              <a:cs typeface="HelveticaNeueLT Std Lt"/>
            </a:endParaRPr>
          </a:p>
        </p:txBody>
      </p:sp>
      <p:pic>
        <p:nvPicPr>
          <p:cNvPr id="48132"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78438" y="1492250"/>
            <a:ext cx="19431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1"/>
          <p:cNvSpPr>
            <a:spLocks noChangeArrowheads="1"/>
          </p:cNvSpPr>
          <p:nvPr/>
        </p:nvSpPr>
        <p:spPr bwMode="auto">
          <a:xfrm>
            <a:off x="3262313" y="4013200"/>
            <a:ext cx="650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600" dirty="0">
                <a:latin typeface="Helvetica Neue Light" charset="0"/>
                <a:cs typeface="Helvetica Neue Light" charset="0"/>
              </a:rPr>
              <a:t>10%</a:t>
            </a:r>
            <a:br>
              <a:rPr lang="en-US" sz="9600" dirty="0">
                <a:latin typeface="Helvetica Neue Light" charset="0"/>
                <a:cs typeface="Helvetica Neue Light" charset="0"/>
              </a:rPr>
            </a:br>
            <a:endParaRPr lang="en-US" sz="9600" dirty="0">
              <a:latin typeface="Helvetica Neue Light" charset="0"/>
              <a:cs typeface="Helvetica Neue Light" charset="0"/>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525463" y="8016875"/>
            <a:ext cx="6259512"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Over 25 year olds </a:t>
            </a: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geniuses</a:t>
            </a:r>
            <a:endParaRPr lang="en-US" sz="4000" dirty="0">
              <a:solidFill>
                <a:srgbClr val="FF6600"/>
              </a:solidFill>
              <a:effectLst>
                <a:outerShdw blurRad="50800" dist="12700" dir="16200000" algn="tl" rotWithShape="0">
                  <a:srgbClr val="000000">
                    <a:alpha val="43000"/>
                  </a:srgbClr>
                </a:outerShdw>
              </a:effectLst>
              <a:latin typeface="HelveticaNeueLT Std Lt"/>
              <a:cs typeface="HelveticaNeueLT Std Lt"/>
            </a:endParaRPr>
          </a:p>
        </p:txBody>
      </p:sp>
      <p:pic>
        <p:nvPicPr>
          <p:cNvPr id="50180"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1813" y="2212975"/>
            <a:ext cx="368141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1"/>
          <p:cNvSpPr>
            <a:spLocks noChangeArrowheads="1"/>
          </p:cNvSpPr>
          <p:nvPr/>
        </p:nvSpPr>
        <p:spPr bwMode="auto">
          <a:xfrm>
            <a:off x="3333750" y="4156075"/>
            <a:ext cx="650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600" dirty="0">
                <a:latin typeface="Helvetica Neue Light" charset="0"/>
                <a:cs typeface="Helvetica Neue Light" charset="0"/>
              </a:rPr>
              <a:t>2%</a:t>
            </a:r>
            <a:br>
              <a:rPr lang="en-US" sz="9600" dirty="0">
                <a:latin typeface="Helvetica Neue Light" charset="0"/>
                <a:cs typeface="Helvetica Neue Light" charset="0"/>
              </a:rPr>
            </a:br>
            <a:endParaRPr lang="en-US" sz="9600" dirty="0">
              <a:latin typeface="Helvetica Neue Light" charset="0"/>
              <a:cs typeface="Helvetica Neue Light"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2055813" y="8016875"/>
            <a:ext cx="3198812"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Relationships</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9460"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1"/>
          <p:cNvSpPr txBox="1">
            <a:spLocks noChangeArrowheads="1"/>
          </p:cNvSpPr>
          <p:nvPr/>
        </p:nvSpPr>
        <p:spPr bwMode="auto">
          <a:xfrm>
            <a:off x="2057648" y="1924050"/>
            <a:ext cx="8211644" cy="535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endParaRPr lang="en-US" dirty="0" smtClean="0">
              <a:latin typeface="Helvetica Neue Light" charset="0"/>
              <a:cs typeface="Helvetica Neue Light" charset="0"/>
            </a:endParaRPr>
          </a:p>
          <a:p>
            <a:pPr eaLnBrk="1"/>
            <a:r>
              <a:rPr lang="en-US" dirty="0" smtClean="0">
                <a:latin typeface="Helvetica Neue Light" charset="0"/>
                <a:cs typeface="Helvetica Neue Light" charset="0"/>
              </a:rPr>
              <a:t> </a:t>
            </a:r>
          </a:p>
          <a:p>
            <a:pPr eaLnBrk="1"/>
            <a:r>
              <a:rPr lang="en-US" sz="6600" b="1" dirty="0" smtClean="0">
                <a:solidFill>
                  <a:srgbClr val="000090"/>
                </a:solidFill>
                <a:latin typeface="Helvetica Neue Light" charset="0"/>
                <a:cs typeface="Helvetica Neue Light" charset="0"/>
              </a:rPr>
              <a:t>Intercultural education</a:t>
            </a:r>
          </a:p>
          <a:p>
            <a:pPr eaLnBrk="1"/>
            <a:endParaRPr lang="en-US" dirty="0" smtClean="0">
              <a:latin typeface="Helvetica Neue Light" charset="0"/>
              <a:cs typeface="Helvetica Neue Light" charset="0"/>
            </a:endParaRPr>
          </a:p>
          <a:p>
            <a:pPr eaLnBrk="1">
              <a:buFont typeface="Arial" charset="0"/>
              <a:buNone/>
            </a:pPr>
            <a:r>
              <a:rPr lang="en-US" sz="6600" b="1" dirty="0" smtClean="0">
                <a:solidFill>
                  <a:srgbClr val="FF6600"/>
                </a:solidFill>
                <a:latin typeface="Helvetica Neue Light" charset="0"/>
                <a:cs typeface="Helvetica Neue Light" charset="0"/>
              </a:rPr>
              <a:t>Culture</a:t>
            </a:r>
            <a:r>
              <a:rPr lang="en-US" sz="6600" b="1" dirty="0" smtClean="0">
                <a:latin typeface="Helvetica Neue Light" charset="0"/>
                <a:cs typeface="Helvetica Neue Light" charset="0"/>
              </a:rPr>
              <a:t> </a:t>
            </a:r>
          </a:p>
          <a:p>
            <a:pPr eaLnBrk="1">
              <a:buFont typeface="Arial" charset="0"/>
              <a:buNone/>
            </a:pPr>
            <a:endParaRPr lang="en-US" dirty="0" smtClean="0">
              <a:latin typeface="Helvetica Neue Light" charset="0"/>
              <a:cs typeface="Helvetica Neue Light" charset="0"/>
            </a:endParaRPr>
          </a:p>
          <a:p>
            <a:pPr eaLnBrk="1">
              <a:buFont typeface="Arial" charset="0"/>
              <a:buNone/>
            </a:pPr>
            <a:r>
              <a:rPr lang="en-US" sz="6600" b="1" dirty="0" smtClean="0">
                <a:solidFill>
                  <a:srgbClr val="008000"/>
                </a:solidFill>
                <a:latin typeface="Helvetica Neue Light" charset="0"/>
                <a:cs typeface="Helvetica Neue Light" charset="0"/>
              </a:rPr>
              <a:t>Leadership </a:t>
            </a:r>
            <a:endParaRPr lang="en-US" sz="6600" b="1" dirty="0">
              <a:solidFill>
                <a:srgbClr val="008000"/>
              </a:solidFill>
              <a:latin typeface="Helvetica Neue Light" charset="0"/>
              <a:cs typeface="Helvetica Neue Light" charset="0"/>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1247775" y="8016875"/>
            <a:ext cx="4814888" cy="746125"/>
          </a:xfrm>
          <a:prstGeom prst="rect">
            <a:avLst/>
          </a:prstGeom>
        </p:spPr>
        <p:txBody>
          <a:bodyPr wrap="none" lIns="130046" tIns="65023" rIns="130046" bIns="65023">
            <a:spAutoFit/>
          </a:bodyPr>
          <a:lstStyle/>
          <a:p>
            <a:pPr defTabSz="650230">
              <a:defRPr/>
            </a:pPr>
            <a:r>
              <a:rPr lang="en-US" sz="4000" dirty="0">
                <a:solidFill>
                  <a:schemeClr val="bg1"/>
                </a:solidFill>
                <a:cs typeface="Gill Sans Light" charset="0"/>
              </a:rPr>
              <a:t>Michael F. Shaughnessy</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52228"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1"/>
          <p:cNvSpPr>
            <a:spLocks noChangeArrowheads="1"/>
          </p:cNvSpPr>
          <p:nvPr/>
        </p:nvSpPr>
        <p:spPr bwMode="auto">
          <a:xfrm>
            <a:off x="813768" y="556320"/>
            <a:ext cx="11737304"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hangingPunct="1"/>
            <a:endParaRPr lang="en-US" sz="6600" dirty="0">
              <a:solidFill>
                <a:srgbClr val="000090"/>
              </a:solidFill>
              <a:latin typeface="Calibri" charset="0"/>
            </a:endParaRPr>
          </a:p>
          <a:p>
            <a:pPr hangingPunct="1"/>
            <a:r>
              <a:rPr lang="en-US" sz="6600" dirty="0">
                <a:solidFill>
                  <a:srgbClr val="000090"/>
                </a:solidFill>
                <a:latin typeface="Calibri" charset="0"/>
              </a:rPr>
              <a:t>Schools seem to be educating children out of creativity yet the correlation between childhood CQ with adult achievement is </a:t>
            </a:r>
            <a:r>
              <a:rPr lang="en-US" sz="6600" b="1" dirty="0">
                <a:solidFill>
                  <a:srgbClr val="FF6600"/>
                </a:solidFill>
                <a:latin typeface="Calibri" charset="0"/>
              </a:rPr>
              <a:t>three times </a:t>
            </a:r>
            <a:r>
              <a:rPr lang="en-US" sz="6600" dirty="0">
                <a:solidFill>
                  <a:srgbClr val="000090"/>
                </a:solidFill>
                <a:latin typeface="Calibri" charset="0"/>
              </a:rPr>
              <a:t>greater than IQ</a:t>
            </a: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2328863" y="8016875"/>
            <a:ext cx="2652712"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Yong </a:t>
            </a: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Zhao</a:t>
            </a:r>
            <a:endParaRPr lang="en-US" sz="4000" dirty="0">
              <a:solidFill>
                <a:srgbClr val="FF6600"/>
              </a:solidFill>
              <a:effectLst>
                <a:outerShdw blurRad="50800" dist="12700" dir="16200000" algn="tl" rotWithShape="0">
                  <a:srgbClr val="000000">
                    <a:alpha val="43000"/>
                  </a:srgbClr>
                </a:outerShdw>
              </a:effectLst>
              <a:latin typeface="HelveticaNeueLT Std Lt"/>
              <a:cs typeface="HelveticaNeueLT Std Lt"/>
            </a:endParaRPr>
          </a:p>
        </p:txBody>
      </p:sp>
      <p:pic>
        <p:nvPicPr>
          <p:cNvPr id="54276"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Content Placeholder 3"/>
          <p:cNvPicPr>
            <a:picLocks noChangeAspect="1"/>
          </p:cNvPicPr>
          <p:nvPr/>
        </p:nvPicPr>
        <p:blipFill>
          <a:blip r:embed="rId4">
            <a:extLst>
              <a:ext uri="{28A0092B-C50C-407E-A947-70E740481C1C}">
                <a14:useLocalDpi xmlns:a14="http://schemas.microsoft.com/office/drawing/2010/main" val="0"/>
              </a:ext>
            </a:extLst>
          </a:blip>
          <a:srcRect t="5556" b="5556"/>
          <a:stretch>
            <a:fillRect/>
          </a:stretch>
        </p:blipFill>
        <p:spPr bwMode="auto">
          <a:xfrm>
            <a:off x="1893888" y="1563688"/>
            <a:ext cx="9793287"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1"/>
          <p:cNvSpPr>
            <a:spLocks noChangeArrowheads="1"/>
          </p:cNvSpPr>
          <p:nvPr/>
        </p:nvSpPr>
        <p:spPr bwMode="auto">
          <a:xfrm>
            <a:off x="2038350" y="1420813"/>
            <a:ext cx="9648825"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t>Ranking by PISA score and perceived entrepreneurial ability</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957263" y="7972425"/>
            <a:ext cx="6846887" cy="747713"/>
          </a:xfrm>
          <a:prstGeom prst="rect">
            <a:avLst/>
          </a:prstGeom>
        </p:spPr>
        <p:txBody>
          <a:bodyPr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Transcultural </a:t>
            </a:r>
            <a:r>
              <a:rPr lang="en-US" sz="4000" dirty="0">
                <a:solidFill>
                  <a:schemeClr val="accent6">
                    <a:lumMod val="50000"/>
                  </a:schemeClr>
                </a:solidFill>
                <a:effectLst>
                  <a:outerShdw blurRad="50800" dist="12700" dir="16200000" algn="tl" rotWithShape="0">
                    <a:srgbClr val="000000">
                      <a:alpha val="43000"/>
                    </a:srgbClr>
                  </a:outerShdw>
                </a:effectLst>
                <a:latin typeface="Helvetica Neue Light"/>
                <a:cs typeface="Helvetica Neue Light"/>
              </a:rPr>
              <a:t>education</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56324"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Content Placeholder 3"/>
          <p:cNvPicPr>
            <a:picLocks noChangeAspect="1"/>
          </p:cNvPicPr>
          <p:nvPr/>
        </p:nvPicPr>
        <p:blipFill>
          <a:blip r:embed="rId4">
            <a:extLst>
              <a:ext uri="{28A0092B-C50C-407E-A947-70E740481C1C}">
                <a14:useLocalDpi xmlns:a14="http://schemas.microsoft.com/office/drawing/2010/main" val="0"/>
              </a:ext>
            </a:extLst>
          </a:blip>
          <a:srcRect t="7858" b="7858"/>
          <a:stretch>
            <a:fillRect/>
          </a:stretch>
        </p:blipFill>
        <p:spPr bwMode="auto">
          <a:xfrm>
            <a:off x="1317625" y="1997075"/>
            <a:ext cx="10009188"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dirty="0">
              <a:solidFill>
                <a:prstClr val="white"/>
              </a:solidFill>
              <a:latin typeface="Calibri"/>
            </a:endParaRPr>
          </a:p>
        </p:txBody>
      </p:sp>
      <p:sp>
        <p:nvSpPr>
          <p:cNvPr id="12" name="Isosceles Triangle 1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dirty="0">
              <a:solidFill>
                <a:prstClr val="white"/>
              </a:solidFill>
              <a:latin typeface="Calibri"/>
            </a:endParaRPr>
          </a:p>
        </p:txBody>
      </p:sp>
      <p:sp>
        <p:nvSpPr>
          <p:cNvPr id="3" name="Rectangle 2"/>
          <p:cNvSpPr/>
          <p:nvPr/>
        </p:nvSpPr>
        <p:spPr>
          <a:xfrm>
            <a:off x="427089" y="8016686"/>
            <a:ext cx="5010367" cy="744135"/>
          </a:xfrm>
          <a:prstGeom prst="rect">
            <a:avLst/>
          </a:prstGeom>
        </p:spPr>
        <p:txBody>
          <a:bodyPr wrap="none" lIns="130046" tIns="65023" rIns="130046" bIns="65023">
            <a:spAutoFit/>
          </a:bodyPr>
          <a:lstStyle/>
          <a:p>
            <a:pPr defTabSz="650230"/>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What is a </a:t>
            </a:r>
            <a:r>
              <a:rPr lang="en-US" sz="4000" b="1" dirty="0">
                <a:solidFill>
                  <a:srgbClr val="728C1F"/>
                </a:solidFill>
                <a:effectLst>
                  <a:outerShdw blurRad="50800" dist="12700" dir="16200000" algn="tl" rotWithShape="0">
                    <a:srgbClr val="000000">
                      <a:alpha val="43000"/>
                    </a:srgbClr>
                  </a:outerShdw>
                </a:effectLst>
                <a:latin typeface="Helvetica Neue Light"/>
                <a:cs typeface="Helvetica Neue Light"/>
              </a:rPr>
              <a:t>curriculum</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7"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1208" y="310571"/>
            <a:ext cx="2026982" cy="1276999"/>
          </a:xfrm>
          <a:prstGeom prst="rect">
            <a:avLst/>
          </a:prstGeom>
        </p:spPr>
      </p:pic>
      <p:sp>
        <p:nvSpPr>
          <p:cNvPr id="8" name="TextBox 7"/>
          <p:cNvSpPr txBox="1"/>
          <p:nvPr/>
        </p:nvSpPr>
        <p:spPr>
          <a:xfrm>
            <a:off x="664951" y="3238218"/>
            <a:ext cx="11572486" cy="3282950"/>
          </a:xfrm>
          <a:prstGeom prst="rect">
            <a:avLst/>
          </a:prstGeom>
          <a:noFill/>
        </p:spPr>
        <p:txBody>
          <a:bodyPr wrap="square" lIns="130046" tIns="65023" rIns="130046" bIns="65023" rtlCol="0">
            <a:spAutoFit/>
          </a:bodyPr>
          <a:lstStyle/>
          <a:p>
            <a:pPr algn="ctr"/>
            <a:r>
              <a:rPr lang="en-US" sz="6800" b="1" dirty="0">
                <a:solidFill>
                  <a:srgbClr val="002B55"/>
                </a:solidFill>
                <a:latin typeface="HelveticaNeueLT Std Lt"/>
                <a:cs typeface="HelveticaNeueLT Std Lt"/>
              </a:rPr>
              <a:t>Curriculum is a </a:t>
            </a:r>
            <a:r>
              <a:rPr lang="en-US" sz="6800" b="1" i="1" dirty="0">
                <a:solidFill>
                  <a:srgbClr val="728C1F"/>
                </a:solidFill>
                <a:latin typeface="HelveticaNeueLT Std Lt"/>
                <a:cs typeface="HelveticaNeueLT Std Lt"/>
              </a:rPr>
              <a:t>framework</a:t>
            </a:r>
            <a:r>
              <a:rPr lang="en-US" sz="6800" b="1" dirty="0">
                <a:solidFill>
                  <a:srgbClr val="002B55"/>
                </a:solidFill>
                <a:latin typeface="HelveticaNeueLT Std Lt"/>
                <a:cs typeface="HelveticaNeueLT Std Lt"/>
              </a:rPr>
              <a:t> for the kind of learning you want to happen </a:t>
            </a:r>
            <a:endParaRPr lang="en-US" dirty="0" smtClean="0">
              <a:solidFill>
                <a:srgbClr val="002B55"/>
              </a:solidFill>
              <a:latin typeface="HelveticaNeueLT Std Lt"/>
              <a:cs typeface="HelveticaNeueLT Std Lt"/>
            </a:endParaRPr>
          </a:p>
        </p:txBody>
      </p:sp>
    </p:spTree>
    <p:extLst>
      <p:ext uri="{BB962C8B-B14F-4D97-AF65-F5344CB8AC3E}">
        <p14:creationId xmlns:p14="http://schemas.microsoft.com/office/powerpoint/2010/main" val="423376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dirty="0">
              <a:solidFill>
                <a:prstClr val="white"/>
              </a:solidFill>
              <a:latin typeface="Calibri"/>
            </a:endParaRPr>
          </a:p>
        </p:txBody>
      </p:sp>
      <p:sp>
        <p:nvSpPr>
          <p:cNvPr id="12" name="Isosceles Triangle 1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dirty="0">
              <a:solidFill>
                <a:prstClr val="white"/>
              </a:solidFill>
              <a:latin typeface="Calibri"/>
            </a:endParaRPr>
          </a:p>
        </p:txBody>
      </p:sp>
      <p:sp>
        <p:nvSpPr>
          <p:cNvPr id="3" name="Rectangle 2"/>
          <p:cNvSpPr/>
          <p:nvPr/>
        </p:nvSpPr>
        <p:spPr>
          <a:xfrm>
            <a:off x="427090" y="8016686"/>
            <a:ext cx="4414406" cy="744135"/>
          </a:xfrm>
          <a:prstGeom prst="rect">
            <a:avLst/>
          </a:prstGeom>
        </p:spPr>
        <p:txBody>
          <a:bodyPr wrap="none" lIns="130046" tIns="65023" rIns="130046" bIns="65023">
            <a:spAutoFit/>
          </a:bodyPr>
          <a:lstStyle/>
          <a:p>
            <a:pPr defTabSz="650230"/>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Curriculum </a:t>
            </a:r>
            <a:r>
              <a:rPr lang="en-US" sz="4000" b="1" dirty="0">
                <a:solidFill>
                  <a:srgbClr val="84B66D"/>
                </a:solidFill>
                <a:effectLst>
                  <a:outerShdw blurRad="50800" dist="12700" dir="16200000" algn="tl" rotWithShape="0">
                    <a:srgbClr val="000000">
                      <a:alpha val="43000"/>
                    </a:srgbClr>
                  </a:outerShdw>
                </a:effectLst>
                <a:latin typeface="Helvetica Neue Light"/>
                <a:cs typeface="Helvetica Neue Light"/>
              </a:rPr>
              <a:t>options</a:t>
            </a:r>
            <a:endParaRPr lang="en-US" sz="4000" b="1" dirty="0">
              <a:solidFill>
                <a:srgbClr val="84B66D"/>
              </a:solidFill>
              <a:effectLst>
                <a:outerShdw blurRad="50800" dist="12700" dir="16200000" algn="tl" rotWithShape="0">
                  <a:srgbClr val="000000">
                    <a:alpha val="43000"/>
                  </a:srgbClr>
                </a:outerShdw>
              </a:effectLst>
              <a:latin typeface="HelveticaNeueLT Std Lt"/>
              <a:cs typeface="HelveticaNeueLT Std Lt"/>
            </a:endParaRPr>
          </a:p>
        </p:txBody>
      </p:sp>
      <p:graphicFrame>
        <p:nvGraphicFramePr>
          <p:cNvPr id="10" name="Diagram 9"/>
          <p:cNvGraphicFramePr/>
          <p:nvPr>
            <p:extLst>
              <p:ext uri="{D42A27DB-BD31-4B8C-83A1-F6EECF244321}">
                <p14:modId xmlns:p14="http://schemas.microsoft.com/office/powerpoint/2010/main" val="1934275456"/>
              </p:ext>
            </p:extLst>
          </p:nvPr>
        </p:nvGraphicFramePr>
        <p:xfrm>
          <a:off x="664952" y="473111"/>
          <a:ext cx="10172043" cy="697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004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915801" y="8016875"/>
            <a:ext cx="5478839" cy="746869"/>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Transcultural </a:t>
            </a:r>
            <a:r>
              <a:rPr lang="en-US" sz="4000" b="1" dirty="0" smtClean="0">
                <a:solidFill>
                  <a:srgbClr val="728C1F"/>
                </a:solidFill>
                <a:effectLst>
                  <a:outerShdw blurRad="50800" dist="12700" dir="16200000" algn="tl" rotWithShape="0">
                    <a:srgbClr val="000000">
                      <a:alpha val="43000"/>
                    </a:srgbClr>
                  </a:outerShdw>
                </a:effectLst>
                <a:latin typeface="Helvetica Neue Light"/>
                <a:cs typeface="Helvetica Neue Light"/>
              </a:rPr>
              <a:t>curriculum</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58372"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1"/>
          <p:cNvSpPr txBox="1">
            <a:spLocks noChangeArrowheads="1"/>
          </p:cNvSpPr>
          <p:nvPr/>
        </p:nvSpPr>
        <p:spPr bwMode="auto">
          <a:xfrm>
            <a:off x="-150789" y="1276350"/>
            <a:ext cx="12414219"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4400" b="1" dirty="0">
                <a:solidFill>
                  <a:srgbClr val="84B66D"/>
                </a:solidFill>
                <a:latin typeface="Helvetica Neue Light" charset="0"/>
                <a:cs typeface="Helvetica Neue Light" charset="0"/>
              </a:rPr>
              <a:t>Focus on action</a:t>
            </a:r>
          </a:p>
          <a:p>
            <a:pPr eaLnBrk="1"/>
            <a:endParaRPr lang="en-US" dirty="0">
              <a:latin typeface="Helvetica Neue Light" charset="0"/>
              <a:cs typeface="Helvetica Neue Light" charset="0"/>
            </a:endParaRPr>
          </a:p>
          <a:p>
            <a:pPr eaLnBrk="1"/>
            <a:r>
              <a:rPr lang="en-US" sz="4400" b="1" dirty="0">
                <a:solidFill>
                  <a:srgbClr val="FF6600"/>
                </a:solidFill>
                <a:latin typeface="Helvetica Neue Light" charset="0"/>
                <a:cs typeface="Helvetica Neue Light" charset="0"/>
              </a:rPr>
              <a:t>Teaching affective skills</a:t>
            </a:r>
          </a:p>
          <a:p>
            <a:pPr eaLnBrk="1"/>
            <a:endParaRPr lang="en-US" dirty="0">
              <a:latin typeface="Helvetica Neue Light" charset="0"/>
              <a:cs typeface="Helvetica Neue Light" charset="0"/>
            </a:endParaRPr>
          </a:p>
          <a:p>
            <a:pPr eaLnBrk="1"/>
            <a:r>
              <a:rPr lang="en-US" sz="4400" b="1" dirty="0">
                <a:solidFill>
                  <a:srgbClr val="000090"/>
                </a:solidFill>
                <a:latin typeface="Helvetica Neue Light" charset="0"/>
                <a:cs typeface="Helvetica Neue Light" charset="0"/>
              </a:rPr>
              <a:t>Global contexts a default</a:t>
            </a:r>
          </a:p>
          <a:p>
            <a:pPr eaLnBrk="1"/>
            <a:endParaRPr lang="en-US" dirty="0">
              <a:latin typeface="Helvetica Neue Light" charset="0"/>
              <a:cs typeface="Helvetica Neue Light" charset="0"/>
            </a:endParaRPr>
          </a:p>
          <a:p>
            <a:pPr eaLnBrk="1"/>
            <a:r>
              <a:rPr lang="en-US" sz="4400" b="1" dirty="0" smtClean="0">
                <a:solidFill>
                  <a:schemeClr val="accent6">
                    <a:lumMod val="75000"/>
                  </a:schemeClr>
                </a:solidFill>
                <a:latin typeface="Helvetica Neue Light" charset="0"/>
                <a:cs typeface="Helvetica Neue Light" charset="0"/>
              </a:rPr>
              <a:t>      Problem </a:t>
            </a:r>
            <a:r>
              <a:rPr lang="en-US" sz="4400" b="1" dirty="0">
                <a:solidFill>
                  <a:schemeClr val="accent6">
                    <a:lumMod val="75000"/>
                  </a:schemeClr>
                </a:solidFill>
                <a:latin typeface="Helvetica Neue Light" charset="0"/>
                <a:cs typeface="Helvetica Neue Light" charset="0"/>
              </a:rPr>
              <a:t>based </a:t>
            </a:r>
            <a:r>
              <a:rPr lang="en-US" sz="4400" b="1" dirty="0" smtClean="0">
                <a:solidFill>
                  <a:schemeClr val="accent6">
                    <a:lumMod val="75000"/>
                  </a:schemeClr>
                </a:solidFill>
                <a:latin typeface="Helvetica Neue Light" charset="0"/>
                <a:cs typeface="Helvetica Neue Light" charset="0"/>
              </a:rPr>
              <a:t>and product–oriented learning</a:t>
            </a:r>
            <a:endParaRPr lang="en-US" sz="4400" b="1" dirty="0">
              <a:solidFill>
                <a:schemeClr val="accent6">
                  <a:lumMod val="75000"/>
                </a:schemeClr>
              </a:solidFill>
              <a:latin typeface="Helvetica Neue Light" charset="0"/>
              <a:cs typeface="Helvetica Neue Light" charset="0"/>
            </a:endParaRPr>
          </a:p>
          <a:p>
            <a:pPr eaLnBrk="1"/>
            <a:endParaRPr lang="en-US" dirty="0">
              <a:latin typeface="Helvetica Neue Light" charset="0"/>
              <a:cs typeface="Helvetica Neue Light" charset="0"/>
            </a:endParaRPr>
          </a:p>
          <a:p>
            <a:pPr eaLnBrk="1"/>
            <a:r>
              <a:rPr lang="en-US" sz="4400" b="1" dirty="0">
                <a:solidFill>
                  <a:srgbClr val="FF6600"/>
                </a:solidFill>
                <a:latin typeface="Helvetica Neue Light" charset="0"/>
                <a:cs typeface="Helvetica Neue Light" charset="0"/>
              </a:rPr>
              <a:t>Social entrepreneurship</a:t>
            </a:r>
          </a:p>
          <a:p>
            <a:pPr eaLnBrk="1"/>
            <a:endParaRPr lang="en-US" dirty="0"/>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7744318"/>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6" name="Isosceles Triangle 15"/>
          <p:cNvSpPr/>
          <p:nvPr/>
        </p:nvSpPr>
        <p:spPr>
          <a:xfrm rot="5400000">
            <a:off x="11130690" y="8052998"/>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graphicFrame>
        <p:nvGraphicFramePr>
          <p:cNvPr id="60419" name="Chart 3"/>
          <p:cNvGraphicFramePr>
            <a:graphicFrameLocks/>
          </p:cNvGraphicFramePr>
          <p:nvPr/>
        </p:nvGraphicFramePr>
        <p:xfrm>
          <a:off x="1246188" y="290513"/>
          <a:ext cx="15840075" cy="7686675"/>
        </p:xfrm>
        <a:graphic>
          <a:graphicData uri="http://schemas.openxmlformats.org/presentationml/2006/ole">
            <mc:AlternateContent xmlns:mc="http://schemas.openxmlformats.org/markup-compatibility/2006">
              <mc:Choice xmlns:v="urn:schemas-microsoft-com:vml" Requires="v">
                <p:oleObj spid="_x0000_s60430" r:id="rId5" imgW="15836099" imgH="7686421" progId="Excel.Chart.8">
                  <p:embed/>
                </p:oleObj>
              </mc:Choice>
              <mc:Fallback>
                <p:oleObj r:id="rId5" imgW="15836099" imgH="7686421" progId="Excel.Chart.8">
                  <p:embed/>
                  <p:pic>
                    <p:nvPicPr>
                      <p:cNvPr id="0" name="Chart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6188" y="290513"/>
                        <a:ext cx="15840075" cy="768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p:cNvSpPr/>
          <p:nvPr/>
        </p:nvSpPr>
        <p:spPr>
          <a:xfrm>
            <a:off x="427038" y="8016875"/>
            <a:ext cx="7158037" cy="744538"/>
          </a:xfrm>
          <a:prstGeom prst="rect">
            <a:avLst/>
          </a:prstGeom>
        </p:spPr>
        <p:txBody>
          <a:bodyPr wrap="none" lIns="130046" tIns="65023" rIns="130046" bIns="65023">
            <a:spAutoFit/>
          </a:bodyPr>
          <a:lstStyle/>
          <a:p>
            <a:pPr defTabSz="650230">
              <a:defRPr/>
            </a:pPr>
            <a:r>
              <a:rPr lang="en-US" sz="4000" b="1" dirty="0">
                <a:solidFill>
                  <a:srgbClr val="6F8F3A"/>
                </a:solidFill>
                <a:effectLst>
                  <a:outerShdw blurRad="50800" dist="12700" dir="16200000" algn="tl" rotWithShape="0">
                    <a:srgbClr val="000000">
                      <a:alpha val="43000"/>
                    </a:srgbClr>
                  </a:outerShdw>
                </a:effectLst>
                <a:latin typeface="Helvetica Neue Light"/>
                <a:cs typeface="Helvetica Neue Light"/>
              </a:rPr>
              <a:t>International schools</a:t>
            </a:r>
            <a:r>
              <a:rPr lang="en-US" sz="4000" dirty="0">
                <a:solidFill>
                  <a:prstClr val="white"/>
                </a:solidFill>
                <a:effectLst>
                  <a:outerShdw blurRad="50800" dist="12700" dir="16200000" algn="tl" rotWithShape="0">
                    <a:srgbClr val="000000">
                      <a:alpha val="43000"/>
                    </a:srgbClr>
                  </a:outerShdw>
                </a:effectLst>
                <a:latin typeface="Helvetica Neue Light"/>
                <a:cs typeface="Helvetica Neue Light"/>
              </a:rPr>
              <a:t> worldwide</a:t>
            </a:r>
            <a:endParaRPr lang="en-US" sz="4000" b="1" dirty="0">
              <a:solidFill>
                <a:srgbClr val="DE6328"/>
              </a:solidFill>
              <a:effectLst>
                <a:outerShdw blurRad="50800" dist="12700" dir="16200000" algn="tl" rotWithShape="0">
                  <a:srgbClr val="000000">
                    <a:alpha val="43000"/>
                  </a:srgbClr>
                </a:outerShdw>
              </a:effectLst>
              <a:latin typeface="HelveticaNeueLT Std Lt"/>
              <a:cs typeface="HelveticaNeueLT Std Lt"/>
            </a:endParaRPr>
          </a:p>
        </p:txBody>
      </p:sp>
      <p:pic>
        <p:nvPicPr>
          <p:cNvPr id="60421" name="Picture 6" descr="NIST Logo (Transparent) - 800x504.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4"/>
          <p:cNvSpPr txBox="1">
            <a:spLocks noChangeArrowheads="1"/>
          </p:cNvSpPr>
          <p:nvPr/>
        </p:nvSpPr>
        <p:spPr bwMode="auto">
          <a:xfrm>
            <a:off x="5640388" y="4303713"/>
            <a:ext cx="1138237"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649288"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defTabSz="649288" eaLnBrk="0">
              <a:defRPr sz="3600">
                <a:solidFill>
                  <a:srgbClr val="414141"/>
                </a:solidFill>
                <a:latin typeface="Gill Sans Light" charset="0"/>
                <a:ea typeface="ＭＳ Ｐゴシック" charset="0"/>
                <a:sym typeface="Gill Sans Light" charset="0"/>
              </a:defRPr>
            </a:lvl2pPr>
            <a:lvl3pPr marL="1143000" indent="-228600" defTabSz="649288" eaLnBrk="0">
              <a:defRPr sz="3600">
                <a:solidFill>
                  <a:srgbClr val="414141"/>
                </a:solidFill>
                <a:latin typeface="Gill Sans Light" charset="0"/>
                <a:ea typeface="ＭＳ Ｐゴシック" charset="0"/>
                <a:sym typeface="Gill Sans Light" charset="0"/>
              </a:defRPr>
            </a:lvl3pPr>
            <a:lvl4pPr marL="1600200" indent="-228600" defTabSz="649288" eaLnBrk="0">
              <a:defRPr sz="3600">
                <a:solidFill>
                  <a:srgbClr val="414141"/>
                </a:solidFill>
                <a:latin typeface="Gill Sans Light" charset="0"/>
                <a:ea typeface="ＭＳ Ｐゴシック" charset="0"/>
                <a:sym typeface="Gill Sans Light" charset="0"/>
              </a:defRPr>
            </a:lvl4pPr>
            <a:lvl5pPr marL="2057400" indent="-228600" defTabSz="649288" eaLnBrk="0">
              <a:defRPr sz="3600">
                <a:solidFill>
                  <a:srgbClr val="414141"/>
                </a:solidFill>
                <a:latin typeface="Gill Sans Light" charset="0"/>
                <a:ea typeface="ＭＳ Ｐゴシック" charset="0"/>
                <a:sym typeface="Gill Sans Light" charset="0"/>
              </a:defRPr>
            </a:lvl5pPr>
            <a:lvl6pPr marL="25146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2600" dirty="0">
                <a:solidFill>
                  <a:srgbClr val="142F53"/>
                </a:solidFill>
                <a:latin typeface="HelveticaNeueLT Std Lt" charset="0"/>
                <a:cs typeface="HelveticaNeueLT Std Lt" charset="0"/>
              </a:rPr>
              <a:t>1,582</a:t>
            </a:r>
          </a:p>
        </p:txBody>
      </p:sp>
      <p:sp>
        <p:nvSpPr>
          <p:cNvPr id="60423" name="TextBox 12"/>
          <p:cNvSpPr txBox="1">
            <a:spLocks noChangeArrowheads="1"/>
          </p:cNvSpPr>
          <p:nvPr/>
        </p:nvSpPr>
        <p:spPr bwMode="auto">
          <a:xfrm>
            <a:off x="8132763" y="2781300"/>
            <a:ext cx="11366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649288"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defTabSz="649288" eaLnBrk="0">
              <a:defRPr sz="3600">
                <a:solidFill>
                  <a:srgbClr val="414141"/>
                </a:solidFill>
                <a:latin typeface="Gill Sans Light" charset="0"/>
                <a:ea typeface="ＭＳ Ｐゴシック" charset="0"/>
                <a:sym typeface="Gill Sans Light" charset="0"/>
              </a:defRPr>
            </a:lvl2pPr>
            <a:lvl3pPr marL="1143000" indent="-228600" defTabSz="649288" eaLnBrk="0">
              <a:defRPr sz="3600">
                <a:solidFill>
                  <a:srgbClr val="414141"/>
                </a:solidFill>
                <a:latin typeface="Gill Sans Light" charset="0"/>
                <a:ea typeface="ＭＳ Ｐゴシック" charset="0"/>
                <a:sym typeface="Gill Sans Light" charset="0"/>
              </a:defRPr>
            </a:lvl3pPr>
            <a:lvl4pPr marL="1600200" indent="-228600" defTabSz="649288" eaLnBrk="0">
              <a:defRPr sz="3600">
                <a:solidFill>
                  <a:srgbClr val="414141"/>
                </a:solidFill>
                <a:latin typeface="Gill Sans Light" charset="0"/>
                <a:ea typeface="ＭＳ Ｐゴシック" charset="0"/>
                <a:sym typeface="Gill Sans Light" charset="0"/>
              </a:defRPr>
            </a:lvl4pPr>
            <a:lvl5pPr marL="2057400" indent="-228600" defTabSz="649288" eaLnBrk="0">
              <a:defRPr sz="3600">
                <a:solidFill>
                  <a:srgbClr val="414141"/>
                </a:solidFill>
                <a:latin typeface="Gill Sans Light" charset="0"/>
                <a:ea typeface="ＭＳ Ｐゴシック" charset="0"/>
                <a:sym typeface="Gill Sans Light" charset="0"/>
              </a:defRPr>
            </a:lvl5pPr>
            <a:lvl6pPr marL="25146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2600" dirty="0">
                <a:solidFill>
                  <a:srgbClr val="142F53"/>
                </a:solidFill>
                <a:latin typeface="HelveticaNeueLT Std Lt" charset="0"/>
                <a:cs typeface="HelveticaNeueLT Std Lt" charset="0"/>
              </a:rPr>
              <a:t>2,945</a:t>
            </a:r>
          </a:p>
        </p:txBody>
      </p:sp>
      <p:sp>
        <p:nvSpPr>
          <p:cNvPr id="60424" name="TextBox 13"/>
          <p:cNvSpPr txBox="1">
            <a:spLocks noChangeArrowheads="1"/>
          </p:cNvSpPr>
          <p:nvPr/>
        </p:nvSpPr>
        <p:spPr bwMode="auto">
          <a:xfrm>
            <a:off x="3109913" y="3306763"/>
            <a:ext cx="11366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649288"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defTabSz="649288" eaLnBrk="0">
              <a:defRPr sz="3600">
                <a:solidFill>
                  <a:srgbClr val="414141"/>
                </a:solidFill>
                <a:latin typeface="Gill Sans Light" charset="0"/>
                <a:ea typeface="ＭＳ Ｐゴシック" charset="0"/>
                <a:sym typeface="Gill Sans Light" charset="0"/>
              </a:defRPr>
            </a:lvl2pPr>
            <a:lvl3pPr marL="1143000" indent="-228600" defTabSz="649288" eaLnBrk="0">
              <a:defRPr sz="3600">
                <a:solidFill>
                  <a:srgbClr val="414141"/>
                </a:solidFill>
                <a:latin typeface="Gill Sans Light" charset="0"/>
                <a:ea typeface="ＭＳ Ｐゴシック" charset="0"/>
                <a:sym typeface="Gill Sans Light" charset="0"/>
              </a:defRPr>
            </a:lvl3pPr>
            <a:lvl4pPr marL="1600200" indent="-228600" defTabSz="649288" eaLnBrk="0">
              <a:defRPr sz="3600">
                <a:solidFill>
                  <a:srgbClr val="414141"/>
                </a:solidFill>
                <a:latin typeface="Gill Sans Light" charset="0"/>
                <a:ea typeface="ＭＳ Ｐゴシック" charset="0"/>
                <a:sym typeface="Gill Sans Light" charset="0"/>
              </a:defRPr>
            </a:lvl4pPr>
            <a:lvl5pPr marL="2057400" indent="-228600" defTabSz="649288" eaLnBrk="0">
              <a:defRPr sz="3600">
                <a:solidFill>
                  <a:srgbClr val="414141"/>
                </a:solidFill>
                <a:latin typeface="Gill Sans Light" charset="0"/>
                <a:ea typeface="ＭＳ Ｐゴシック" charset="0"/>
                <a:sym typeface="Gill Sans Light" charset="0"/>
              </a:defRPr>
            </a:lvl5pPr>
            <a:lvl6pPr marL="25146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2600" dirty="0">
                <a:solidFill>
                  <a:srgbClr val="FFFFFF"/>
                </a:solidFill>
                <a:latin typeface="HelveticaNeueLT Std Lt" charset="0"/>
                <a:cs typeface="HelveticaNeueLT Std Lt" charset="0"/>
              </a:rPr>
              <a:t>1,220</a:t>
            </a:r>
          </a:p>
        </p:txBody>
      </p:sp>
      <p:sp>
        <p:nvSpPr>
          <p:cNvPr id="60425" name="TextBox 14"/>
          <p:cNvSpPr txBox="1">
            <a:spLocks noChangeArrowheads="1"/>
          </p:cNvSpPr>
          <p:nvPr/>
        </p:nvSpPr>
        <p:spPr bwMode="auto">
          <a:xfrm>
            <a:off x="4848225" y="2062163"/>
            <a:ext cx="11366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649288"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defTabSz="649288" eaLnBrk="0">
              <a:defRPr sz="3600">
                <a:solidFill>
                  <a:srgbClr val="414141"/>
                </a:solidFill>
                <a:latin typeface="Gill Sans Light" charset="0"/>
                <a:ea typeface="ＭＳ Ｐゴシック" charset="0"/>
                <a:sym typeface="Gill Sans Light" charset="0"/>
              </a:defRPr>
            </a:lvl2pPr>
            <a:lvl3pPr marL="1143000" indent="-228600" defTabSz="649288" eaLnBrk="0">
              <a:defRPr sz="3600">
                <a:solidFill>
                  <a:srgbClr val="414141"/>
                </a:solidFill>
                <a:latin typeface="Gill Sans Light" charset="0"/>
                <a:ea typeface="ＭＳ Ｐゴシック" charset="0"/>
                <a:sym typeface="Gill Sans Light" charset="0"/>
              </a:defRPr>
            </a:lvl3pPr>
            <a:lvl4pPr marL="1600200" indent="-228600" defTabSz="649288" eaLnBrk="0">
              <a:defRPr sz="3600">
                <a:solidFill>
                  <a:srgbClr val="414141"/>
                </a:solidFill>
                <a:latin typeface="Gill Sans Light" charset="0"/>
                <a:ea typeface="ＭＳ Ｐゴシック" charset="0"/>
                <a:sym typeface="Gill Sans Light" charset="0"/>
              </a:defRPr>
            </a:lvl4pPr>
            <a:lvl5pPr marL="2057400" indent="-228600" defTabSz="649288" eaLnBrk="0">
              <a:defRPr sz="3600">
                <a:solidFill>
                  <a:srgbClr val="414141"/>
                </a:solidFill>
                <a:latin typeface="Gill Sans Light" charset="0"/>
                <a:ea typeface="ＭＳ Ｐゴシック" charset="0"/>
                <a:sym typeface="Gill Sans Light" charset="0"/>
              </a:defRPr>
            </a:lvl5pPr>
            <a:lvl6pPr marL="25146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2600" dirty="0">
                <a:solidFill>
                  <a:srgbClr val="142F53"/>
                </a:solidFill>
                <a:latin typeface="HelveticaNeueLT Std Lt" charset="0"/>
                <a:cs typeface="HelveticaNeueLT Std Lt" charset="0"/>
              </a:rPr>
              <a:t>1,270</a:t>
            </a:r>
          </a:p>
        </p:txBody>
      </p:sp>
      <p:sp>
        <p:nvSpPr>
          <p:cNvPr id="60426" name="TextBox 7"/>
          <p:cNvSpPr txBox="1">
            <a:spLocks noChangeArrowheads="1"/>
          </p:cNvSpPr>
          <p:nvPr/>
        </p:nvSpPr>
        <p:spPr bwMode="auto">
          <a:xfrm>
            <a:off x="427038" y="7005638"/>
            <a:ext cx="116411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defTabSz="649288"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defTabSz="649288" eaLnBrk="0">
              <a:defRPr sz="3600">
                <a:solidFill>
                  <a:srgbClr val="414141"/>
                </a:solidFill>
                <a:latin typeface="Gill Sans Light" charset="0"/>
                <a:ea typeface="ＭＳ Ｐゴシック" charset="0"/>
                <a:sym typeface="Gill Sans Light" charset="0"/>
              </a:defRPr>
            </a:lvl2pPr>
            <a:lvl3pPr marL="1143000" indent="-228600" defTabSz="649288" eaLnBrk="0">
              <a:defRPr sz="3600">
                <a:solidFill>
                  <a:srgbClr val="414141"/>
                </a:solidFill>
                <a:latin typeface="Gill Sans Light" charset="0"/>
                <a:ea typeface="ＭＳ Ｐゴシック" charset="0"/>
                <a:sym typeface="Gill Sans Light" charset="0"/>
              </a:defRPr>
            </a:lvl3pPr>
            <a:lvl4pPr marL="1600200" indent="-228600" defTabSz="649288" eaLnBrk="0">
              <a:defRPr sz="3600">
                <a:solidFill>
                  <a:srgbClr val="414141"/>
                </a:solidFill>
                <a:latin typeface="Gill Sans Light" charset="0"/>
                <a:ea typeface="ＭＳ Ｐゴシック" charset="0"/>
                <a:sym typeface="Gill Sans Light" charset="0"/>
              </a:defRPr>
            </a:lvl4pPr>
            <a:lvl5pPr marL="2057400" indent="-228600" defTabSz="649288" eaLnBrk="0">
              <a:defRPr sz="3600">
                <a:solidFill>
                  <a:srgbClr val="414141"/>
                </a:solidFill>
                <a:latin typeface="Gill Sans Light" charset="0"/>
                <a:ea typeface="ＭＳ Ｐゴシック" charset="0"/>
                <a:sym typeface="Gill Sans Light" charset="0"/>
              </a:defRPr>
            </a:lvl5pPr>
            <a:lvl6pPr marL="25146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649288"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3400" i="1" dirty="0">
                <a:solidFill>
                  <a:srgbClr val="6F8F3A"/>
                </a:solidFill>
                <a:latin typeface="HelveticaNeueLT Std Lt" charset="0"/>
                <a:cs typeface="HelveticaNeueLT Std Lt" charset="0"/>
              </a:rPr>
              <a:t>46%</a:t>
            </a:r>
            <a:r>
              <a:rPr lang="en-US" sz="3400" i="1" dirty="0">
                <a:solidFill>
                  <a:srgbClr val="000000"/>
                </a:solidFill>
                <a:latin typeface="HelveticaNeueLT Std Lt" charset="0"/>
                <a:cs typeface="HelveticaNeueLT Std Lt" charset="0"/>
              </a:rPr>
              <a:t> </a:t>
            </a:r>
            <a:r>
              <a:rPr lang="en-US" sz="3400" i="1" dirty="0">
                <a:solidFill>
                  <a:srgbClr val="142F53"/>
                </a:solidFill>
                <a:latin typeface="HelveticaNeueLT Std Lt" charset="0"/>
                <a:cs typeface="HelveticaNeueLT Std Lt" charset="0"/>
              </a:rPr>
              <a:t>claim an “internationally oriented” learning approach </a:t>
            </a:r>
          </a:p>
        </p:txBody>
      </p:sp>
      <p:sp>
        <p:nvSpPr>
          <p:cNvPr id="2" name="Regular Pentagon 1"/>
          <p:cNvSpPr/>
          <p:nvPr/>
        </p:nvSpPr>
        <p:spPr>
          <a:xfrm>
            <a:off x="9984387" y="165877"/>
            <a:ext cx="2457873" cy="1433759"/>
          </a:xfrm>
          <a:prstGeom prst="pentagon">
            <a:avLst/>
          </a:prstGeom>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r>
              <a:rPr lang="en-US" sz="4600" b="1" dirty="0"/>
              <a:t>7017</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7" name="Isosceles Triangle 1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427038" y="8016875"/>
            <a:ext cx="3867150" cy="744538"/>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Growth of </a:t>
            </a:r>
            <a:r>
              <a:rPr lang="en-US" sz="4000" b="1" dirty="0">
                <a:solidFill>
                  <a:srgbClr val="728C1F"/>
                </a:solidFill>
                <a:effectLst>
                  <a:outerShdw blurRad="50800" dist="12700" dir="16200000" algn="tl" rotWithShape="0">
                    <a:srgbClr val="000000">
                      <a:alpha val="43000"/>
                    </a:srgbClr>
                  </a:outerShdw>
                </a:effectLst>
                <a:latin typeface="Helvetica Neue Light"/>
                <a:cs typeface="Helvetica Neue Light"/>
              </a:rPr>
              <a:t>the IB</a:t>
            </a:r>
            <a:endParaRPr lang="en-US" sz="4000" b="1" dirty="0">
              <a:solidFill>
                <a:srgbClr val="728C1F"/>
              </a:solidFill>
              <a:effectLst>
                <a:outerShdw blurRad="50800" dist="12700" dir="16200000" algn="tl" rotWithShape="0">
                  <a:srgbClr val="000000">
                    <a:alpha val="43000"/>
                  </a:srgbClr>
                </a:outerShdw>
              </a:effectLst>
              <a:latin typeface="HelveticaNeueLT Std Lt"/>
              <a:cs typeface="HelveticaNeueLT Std Lt"/>
            </a:endParaRPr>
          </a:p>
        </p:txBody>
      </p:sp>
      <p:pic>
        <p:nvPicPr>
          <p:cNvPr id="62468"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64100" y="506413"/>
            <a:ext cx="31750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4"/>
          <p:cNvSpPr>
            <a:spLocks noChangeArrowheads="1"/>
          </p:cNvSpPr>
          <p:nvPr/>
        </p:nvSpPr>
        <p:spPr bwMode="auto">
          <a:xfrm>
            <a:off x="357188" y="5695950"/>
            <a:ext cx="12187237"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p>
            <a:pPr>
              <a:buClr>
                <a:srgbClr val="FFFFFF"/>
              </a:buClr>
              <a:buSzPct val="25000"/>
            </a:pPr>
            <a:r>
              <a:rPr lang="en-US" sz="3400" i="1" dirty="0">
                <a:solidFill>
                  <a:srgbClr val="002B55"/>
                </a:solidFill>
                <a:latin typeface="HelveticaNeueLT Std Lt" charset="0"/>
                <a:cs typeface="HelveticaNeueLT Std Lt" charset="0"/>
              </a:rPr>
              <a:t>If the IB authorization rate continues, the IBO expects a worldwide tally of “</a:t>
            </a:r>
            <a:r>
              <a:rPr lang="en-US" altLang="ja-JP" sz="3400" b="1" i="1" dirty="0">
                <a:solidFill>
                  <a:srgbClr val="002B55"/>
                </a:solidFill>
                <a:latin typeface="HelveticaNeueLT Std Lt" charset="0"/>
                <a:cs typeface="HelveticaNeueLT Std Lt" charset="0"/>
              </a:rPr>
              <a:t>10,000 schools </a:t>
            </a:r>
            <a:r>
              <a:rPr lang="en-US" altLang="ja-JP" sz="3400" i="1" dirty="0">
                <a:solidFill>
                  <a:srgbClr val="002B55"/>
                </a:solidFill>
                <a:latin typeface="HelveticaNeueLT Std Lt" charset="0"/>
                <a:cs typeface="HelveticaNeueLT Std Lt" charset="0"/>
              </a:rPr>
              <a:t>and </a:t>
            </a:r>
            <a:r>
              <a:rPr lang="en-US" altLang="ja-JP" sz="3400" b="1" i="1" dirty="0">
                <a:solidFill>
                  <a:srgbClr val="002B55"/>
                </a:solidFill>
                <a:latin typeface="HelveticaNeueLT Std Lt" charset="0"/>
                <a:cs typeface="HelveticaNeueLT Std Lt" charset="0"/>
              </a:rPr>
              <a:t>2.5 million students </a:t>
            </a:r>
            <a:r>
              <a:rPr lang="en-US" altLang="ja-JP" sz="3400" i="1" dirty="0">
                <a:solidFill>
                  <a:srgbClr val="002B55"/>
                </a:solidFill>
                <a:latin typeface="HelveticaNeueLT Std Lt" charset="0"/>
                <a:cs typeface="HelveticaNeueLT Std Lt" charset="0"/>
              </a:rPr>
              <a:t>enrolled in IB programmes by the </a:t>
            </a:r>
            <a:r>
              <a:rPr lang="en-US" altLang="ja-JP" sz="3400" b="1" i="1" dirty="0">
                <a:solidFill>
                  <a:srgbClr val="002B55"/>
                </a:solidFill>
                <a:latin typeface="HelveticaNeueLT Std Lt" charset="0"/>
                <a:cs typeface="HelveticaNeueLT Std Lt" charset="0"/>
              </a:rPr>
              <a:t>year 2020</a:t>
            </a:r>
            <a:r>
              <a:rPr lang="en-US" sz="3400" b="1" i="1" dirty="0">
                <a:solidFill>
                  <a:srgbClr val="002B55"/>
                </a:solidFill>
                <a:latin typeface="HelveticaNeueLT Std Lt" charset="0"/>
                <a:cs typeface="HelveticaNeueLT Std Lt" charset="0"/>
              </a:rPr>
              <a:t>”</a:t>
            </a:r>
            <a:r>
              <a:rPr lang="en-US" altLang="ja-JP" sz="3400" b="1" i="1" dirty="0">
                <a:solidFill>
                  <a:srgbClr val="002B55"/>
                </a:solidFill>
                <a:latin typeface="HelveticaNeueLT Std Lt" charset="0"/>
                <a:cs typeface="HelveticaNeueLT Std Lt" charset="0"/>
              </a:rPr>
              <a:t>.</a:t>
            </a:r>
            <a:endParaRPr lang="en-US" sz="3400" b="1" i="1" dirty="0">
              <a:solidFill>
                <a:srgbClr val="002B55"/>
              </a:solidFill>
              <a:latin typeface="HelveticaNeueLT Std Lt" charset="0"/>
              <a:cs typeface="HelveticaNeueLT Std Lt" charset="0"/>
            </a:endParaRPr>
          </a:p>
        </p:txBody>
      </p:sp>
      <p:sp>
        <p:nvSpPr>
          <p:cNvPr id="62471" name="TextBox 11"/>
          <p:cNvSpPr txBox="1">
            <a:spLocks noChangeArrowheads="1"/>
          </p:cNvSpPr>
          <p:nvPr/>
        </p:nvSpPr>
        <p:spPr bwMode="auto">
          <a:xfrm>
            <a:off x="3941763" y="3886200"/>
            <a:ext cx="5018087"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300" b="1" dirty="0">
                <a:solidFill>
                  <a:srgbClr val="728C1F"/>
                </a:solidFill>
                <a:latin typeface="HelveticaNeueLT Std Lt" charset="0"/>
                <a:cs typeface="HelveticaNeueLT Std Lt" charset="0"/>
              </a:rPr>
              <a:t>680,000</a:t>
            </a:r>
          </a:p>
          <a:p>
            <a:pPr eaLnBrk="1"/>
            <a:r>
              <a:rPr lang="en-US" sz="2800" dirty="0">
                <a:solidFill>
                  <a:srgbClr val="002B55"/>
                </a:solidFill>
                <a:latin typeface="HelveticaNeueLT Std Lt" charset="0"/>
                <a:cs typeface="HelveticaNeueLT Std Lt" charset="0"/>
              </a:rPr>
              <a:t>students</a:t>
            </a:r>
          </a:p>
        </p:txBody>
      </p:sp>
      <p:sp>
        <p:nvSpPr>
          <p:cNvPr id="62472" name="TextBox 12"/>
          <p:cNvSpPr txBox="1">
            <a:spLocks noChangeArrowheads="1"/>
          </p:cNvSpPr>
          <p:nvPr/>
        </p:nvSpPr>
        <p:spPr bwMode="auto">
          <a:xfrm>
            <a:off x="357188" y="3886200"/>
            <a:ext cx="3584575"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300" b="1" dirty="0">
                <a:solidFill>
                  <a:srgbClr val="728C1F"/>
                </a:solidFill>
                <a:latin typeface="HelveticaNeueLT Std Lt" charset="0"/>
                <a:cs typeface="HelveticaNeueLT Std Lt" charset="0"/>
              </a:rPr>
              <a:t>3,870</a:t>
            </a:r>
          </a:p>
          <a:p>
            <a:pPr eaLnBrk="1"/>
            <a:r>
              <a:rPr lang="en-US" sz="2800" dirty="0">
                <a:solidFill>
                  <a:srgbClr val="002B55"/>
                </a:solidFill>
                <a:latin typeface="HelveticaNeueLT Std Lt" charset="0"/>
                <a:cs typeface="HelveticaNeueLT Std Lt" charset="0"/>
              </a:rPr>
              <a:t>IB World Schools</a:t>
            </a:r>
          </a:p>
        </p:txBody>
      </p:sp>
      <p:sp>
        <p:nvSpPr>
          <p:cNvPr id="62473" name="TextBox 14"/>
          <p:cNvSpPr txBox="1">
            <a:spLocks noChangeArrowheads="1"/>
          </p:cNvSpPr>
          <p:nvPr/>
        </p:nvSpPr>
        <p:spPr bwMode="auto">
          <a:xfrm>
            <a:off x="8858250" y="3886200"/>
            <a:ext cx="3584575"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300" b="1" dirty="0">
                <a:solidFill>
                  <a:srgbClr val="728C1F"/>
                </a:solidFill>
                <a:latin typeface="HelveticaNeueLT Std Lt" charset="0"/>
                <a:cs typeface="HelveticaNeueLT Std Lt" charset="0"/>
              </a:rPr>
              <a:t>147</a:t>
            </a:r>
          </a:p>
          <a:p>
            <a:pPr eaLnBrk="1"/>
            <a:r>
              <a:rPr lang="en-US" sz="2800" dirty="0">
                <a:solidFill>
                  <a:srgbClr val="002B55"/>
                </a:solidFill>
                <a:latin typeface="HelveticaNeueLT Std Lt" charset="0"/>
                <a:cs typeface="HelveticaNeueLT Std Lt" charset="0"/>
              </a:rPr>
              <a:t>countries</a:t>
            </a: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2" name="Isosceles Triangle 2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427038" y="8016875"/>
            <a:ext cx="9072562" cy="744538"/>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Growth of </a:t>
            </a:r>
            <a:r>
              <a:rPr lang="en-US" sz="4000" b="1" dirty="0">
                <a:solidFill>
                  <a:srgbClr val="D46023"/>
                </a:solidFill>
                <a:effectLst>
                  <a:outerShdw blurRad="50800" dist="12700" dir="16200000" algn="tl" rotWithShape="0">
                    <a:srgbClr val="000000">
                      <a:alpha val="43000"/>
                    </a:srgbClr>
                  </a:outerShdw>
                </a:effectLst>
                <a:latin typeface="Helvetica Neue Light"/>
                <a:cs typeface="Helvetica Neue Light"/>
              </a:rPr>
              <a:t>for-profit international schools</a:t>
            </a:r>
            <a:endParaRPr lang="en-US" sz="4000" b="1" dirty="0">
              <a:solidFill>
                <a:srgbClr val="D46023"/>
              </a:solidFill>
              <a:effectLst>
                <a:outerShdw blurRad="50800" dist="12700" dir="16200000" algn="tl" rotWithShape="0">
                  <a:srgbClr val="000000">
                    <a:alpha val="43000"/>
                  </a:srgbClr>
                </a:outerShdw>
              </a:effectLst>
              <a:latin typeface="HelveticaNeueLT Std Lt"/>
              <a:cs typeface="HelveticaNeueLT Std Lt"/>
            </a:endParaRPr>
          </a:p>
        </p:txBody>
      </p:sp>
      <p:pic>
        <p:nvPicPr>
          <p:cNvPr id="64516"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13"/>
          <p:cNvSpPr txBox="1">
            <a:spLocks noChangeArrowheads="1"/>
          </p:cNvSpPr>
          <p:nvPr/>
        </p:nvSpPr>
        <p:spPr bwMode="auto">
          <a:xfrm>
            <a:off x="2406650" y="985838"/>
            <a:ext cx="96266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algn="r" eaLnBrk="1"/>
            <a:r>
              <a:rPr lang="en-US" sz="6300" b="1" dirty="0">
                <a:solidFill>
                  <a:srgbClr val="D46023"/>
                </a:solidFill>
                <a:latin typeface="HelveticaNeueLT Std Lt" charset="0"/>
                <a:cs typeface="HelveticaNeueLT Std Lt" charset="0"/>
              </a:rPr>
              <a:t>766,000</a:t>
            </a:r>
          </a:p>
          <a:p>
            <a:pPr algn="r" eaLnBrk="1"/>
            <a:r>
              <a:rPr lang="en-US" sz="2800" dirty="0">
                <a:solidFill>
                  <a:srgbClr val="002B55"/>
                </a:solidFill>
                <a:latin typeface="HelveticaNeueLT Std Lt" charset="0"/>
                <a:cs typeface="HelveticaNeueLT Std Lt" charset="0"/>
              </a:rPr>
              <a:t>Students in for-profit schools in 2001</a:t>
            </a:r>
          </a:p>
        </p:txBody>
      </p:sp>
      <p:sp>
        <p:nvSpPr>
          <p:cNvPr id="64518" name="TextBox 17"/>
          <p:cNvSpPr txBox="1">
            <a:spLocks noChangeArrowheads="1"/>
          </p:cNvSpPr>
          <p:nvPr/>
        </p:nvSpPr>
        <p:spPr bwMode="auto">
          <a:xfrm>
            <a:off x="1279525" y="3238500"/>
            <a:ext cx="10753725"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algn="r" eaLnBrk="1"/>
            <a:r>
              <a:rPr lang="en-US" sz="6300" b="1" dirty="0">
                <a:solidFill>
                  <a:srgbClr val="D46023"/>
                </a:solidFill>
                <a:latin typeface="HelveticaNeueLT Std Lt" charset="0"/>
                <a:cs typeface="HelveticaNeueLT Std Lt" charset="0"/>
              </a:rPr>
              <a:t>2,400,000</a:t>
            </a:r>
          </a:p>
          <a:p>
            <a:pPr algn="r" eaLnBrk="1"/>
            <a:r>
              <a:rPr lang="en-US" sz="2800" dirty="0">
                <a:solidFill>
                  <a:srgbClr val="002B55"/>
                </a:solidFill>
                <a:latin typeface="HelveticaNeueLT Std Lt" charset="0"/>
                <a:cs typeface="HelveticaNeueLT Std Lt" charset="0"/>
              </a:rPr>
              <a:t>Students in for-profit schools in 2010</a:t>
            </a:r>
          </a:p>
        </p:txBody>
      </p:sp>
      <p:sp>
        <p:nvSpPr>
          <p:cNvPr id="64519" name="TextBox 18"/>
          <p:cNvSpPr txBox="1">
            <a:spLocks noChangeArrowheads="1"/>
          </p:cNvSpPr>
          <p:nvPr/>
        </p:nvSpPr>
        <p:spPr bwMode="auto">
          <a:xfrm>
            <a:off x="152400" y="5389563"/>
            <a:ext cx="1188085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algn="r" eaLnBrk="1"/>
            <a:r>
              <a:rPr lang="en-US" sz="6300" b="1" dirty="0">
                <a:solidFill>
                  <a:srgbClr val="D46023"/>
                </a:solidFill>
                <a:latin typeface="HelveticaNeueLT Std Lt" charset="0"/>
                <a:cs typeface="HelveticaNeueLT Std Lt" charset="0"/>
              </a:rPr>
              <a:t>225%</a:t>
            </a:r>
          </a:p>
          <a:p>
            <a:pPr algn="r" eaLnBrk="1"/>
            <a:r>
              <a:rPr lang="en-US" sz="2800" dirty="0">
                <a:solidFill>
                  <a:srgbClr val="002B55"/>
                </a:solidFill>
                <a:latin typeface="HelveticaNeueLT Std Lt" charset="0"/>
                <a:cs typeface="HelveticaNeueLT Std Lt" charset="0"/>
              </a:rPr>
              <a:t>Increase between 1998-2008 </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427038" y="8016875"/>
            <a:ext cx="6810375" cy="744538"/>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a:t>
            </a:r>
            <a:r>
              <a:rPr lang="en-US" sz="4000" b="1" dirty="0">
                <a:solidFill>
                  <a:srgbClr val="76A3A8"/>
                </a:solidFill>
                <a:effectLst>
                  <a:outerShdw blurRad="50800" dist="12700" dir="16200000" algn="tl" rotWithShape="0">
                    <a:srgbClr val="000000">
                      <a:alpha val="43000"/>
                    </a:srgbClr>
                  </a:outerShdw>
                </a:effectLst>
                <a:latin typeface="Helvetica Neue Light"/>
                <a:cs typeface="Helvetica Neue Light"/>
              </a:rPr>
              <a:t> </a:t>
            </a:r>
            <a:r>
              <a:rPr lang="en-US" sz="4000" b="1" dirty="0">
                <a:solidFill>
                  <a:srgbClr val="D46023"/>
                </a:solidFill>
                <a:effectLst>
                  <a:outerShdw blurRad="50800" dist="12700" dir="16200000" algn="tl" rotWithShape="0">
                    <a:srgbClr val="000000">
                      <a:alpha val="43000"/>
                    </a:srgbClr>
                  </a:outerShdw>
                </a:effectLst>
                <a:latin typeface="Helvetica Neue Light"/>
                <a:cs typeface="Helvetica Neue Light"/>
              </a:rPr>
              <a:t>growing need</a:t>
            </a:r>
            <a:r>
              <a:rPr lang="en-US" sz="4000" b="1" dirty="0">
                <a:solidFill>
                  <a:srgbClr val="76A3A8"/>
                </a:solidFill>
                <a:effectLst>
                  <a:outerShdw blurRad="50800" dist="12700" dir="16200000" algn="tl" rotWithShape="0">
                    <a:srgbClr val="000000">
                      <a:alpha val="43000"/>
                    </a:srgbClr>
                  </a:outerShdw>
                </a:effectLst>
                <a:latin typeface="Helvetica Neue Light"/>
                <a:cs typeface="Helvetica Neue Light"/>
              </a:rPr>
              <a:t>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for educators</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66564"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17"/>
          <p:cNvSpPr txBox="1">
            <a:spLocks noChangeArrowheads="1"/>
          </p:cNvSpPr>
          <p:nvPr/>
        </p:nvSpPr>
        <p:spPr bwMode="auto">
          <a:xfrm>
            <a:off x="1381125" y="2828925"/>
            <a:ext cx="1013936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12500" b="1" dirty="0">
                <a:solidFill>
                  <a:srgbClr val="D46023"/>
                </a:solidFill>
                <a:latin typeface="HelveticaNeueLT Std Lt" charset="0"/>
                <a:cs typeface="HelveticaNeueLT Std Lt" charset="0"/>
              </a:rPr>
              <a:t>+250,000</a:t>
            </a:r>
          </a:p>
          <a:p>
            <a:pPr eaLnBrk="1"/>
            <a:r>
              <a:rPr lang="en-US" sz="4600" dirty="0">
                <a:solidFill>
                  <a:srgbClr val="002B55"/>
                </a:solidFill>
                <a:latin typeface="HelveticaNeueLT Std Lt" charset="0"/>
                <a:cs typeface="HelveticaNeueLT Std Lt" charset="0"/>
              </a:rPr>
              <a:t>international educators will be needed within the next 10 years</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1595438" y="8016875"/>
            <a:ext cx="4119562" cy="746125"/>
          </a:xfrm>
          <a:prstGeom prst="rect">
            <a:avLst/>
          </a:prstGeom>
        </p:spPr>
        <p:txBody>
          <a:bodyPr wrap="none" lIns="130046" tIns="65023" rIns="130046" bIns="65023">
            <a:spAutoFit/>
          </a:bodyPr>
          <a:lstStyle/>
          <a:p>
            <a:pPr defTabSz="650230">
              <a:defRPr/>
            </a:pPr>
            <a:r>
              <a:rPr lang="en-US" sz="4000" b="1" dirty="0">
                <a:solidFill>
                  <a:schemeClr val="accent6">
                    <a:lumMod val="75000"/>
                  </a:schemeClr>
                </a:solidFill>
                <a:effectLst>
                  <a:outerShdw blurRad="50800" dist="12700" dir="16200000" algn="tl" rotWithShape="0">
                    <a:srgbClr val="000000">
                      <a:alpha val="43000"/>
                    </a:srgbClr>
                  </a:outerShdw>
                </a:effectLst>
                <a:latin typeface="Helvetica Neue Light"/>
                <a:cs typeface="Helvetica Neue Light"/>
              </a:rPr>
              <a:t>Global </a:t>
            </a:r>
            <a:r>
              <a:rPr lang="en-US" sz="4000" b="1" dirty="0">
                <a:solidFill>
                  <a:srgbClr val="FF6600"/>
                </a:solidFill>
                <a:effectLst>
                  <a:outerShdw blurRad="50800" dist="12700" dir="16200000" algn="tl" rotWithShape="0">
                    <a:srgbClr val="000000">
                      <a:alpha val="43000"/>
                    </a:srgbClr>
                  </a:outerShdw>
                </a:effectLst>
                <a:latin typeface="Helvetica Neue Light"/>
                <a:cs typeface="Helvetica Neue Light"/>
              </a:rPr>
              <a:t>citizenship</a:t>
            </a:r>
            <a:endParaRPr lang="en-US" sz="4000" b="1" dirty="0">
              <a:solidFill>
                <a:srgbClr val="FF6600"/>
              </a:solidFill>
              <a:effectLst>
                <a:outerShdw blurRad="50800" dist="12700" dir="16200000" algn="tl" rotWithShape="0">
                  <a:srgbClr val="000000">
                    <a:alpha val="43000"/>
                  </a:srgbClr>
                </a:outerShdw>
              </a:effectLst>
              <a:latin typeface="HelveticaNeueLT Std Lt"/>
              <a:cs typeface="HelveticaNeueLT Std Lt"/>
            </a:endParaRPr>
          </a:p>
        </p:txBody>
      </p:sp>
      <p:pic>
        <p:nvPicPr>
          <p:cNvPr id="21508"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descr="kid study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1950" y="1204913"/>
            <a:ext cx="7561263"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1212209" y="8016875"/>
            <a:ext cx="9734872" cy="746869"/>
          </a:xfrm>
          <a:prstGeom prst="rect">
            <a:avLst/>
          </a:prstGeom>
        </p:spPr>
        <p:txBody>
          <a:bodyPr wrap="none" lIns="130046" tIns="65023" rIns="130046" bIns="65023">
            <a:spAutoFit/>
          </a:bodyPr>
          <a:lstStyle/>
          <a:p>
            <a:pPr defTabSz="650230">
              <a:defRPr/>
            </a:pPr>
            <a:r>
              <a:rPr lang="en-US" sz="4000" b="1" dirty="0">
                <a:solidFill>
                  <a:schemeClr val="bg1"/>
                </a:solidFill>
                <a:effectLst>
                  <a:outerShdw blurRad="50800" dist="12700" dir="16200000" algn="tl" rotWithShape="0">
                    <a:srgbClr val="000000">
                      <a:alpha val="43000"/>
                    </a:srgbClr>
                  </a:outerShdw>
                </a:effectLst>
                <a:latin typeface="Helvetica Neue Light"/>
                <a:cs typeface="Helvetica Neue Light"/>
              </a:rPr>
              <a:t> </a:t>
            </a:r>
            <a:r>
              <a:rPr lang="en-US" sz="4000" b="1" dirty="0" smtClean="0">
                <a:solidFill>
                  <a:schemeClr val="bg1"/>
                </a:solidFill>
                <a:effectLst>
                  <a:outerShdw blurRad="50800" dist="12700" dir="16200000" algn="tl" rotWithShape="0">
                    <a:srgbClr val="000000">
                      <a:alpha val="43000"/>
                    </a:srgbClr>
                  </a:outerShdw>
                </a:effectLst>
                <a:latin typeface="Helvetica Neue Light"/>
                <a:cs typeface="Helvetica Neue Light"/>
              </a:rPr>
              <a:t>              Creative </a:t>
            </a:r>
            <a:r>
              <a:rPr lang="en-US" sz="4000" b="1" dirty="0">
                <a:solidFill>
                  <a:srgbClr val="FF6600"/>
                </a:solidFill>
                <a:effectLst>
                  <a:outerShdw blurRad="50800" dist="12700" dir="16200000" algn="tl" rotWithShape="0">
                    <a:srgbClr val="000000">
                      <a:alpha val="43000"/>
                    </a:srgbClr>
                  </a:outerShdw>
                </a:effectLst>
                <a:latin typeface="Helvetica Neue Light"/>
                <a:cs typeface="Helvetica Neue Light"/>
              </a:rPr>
              <a:t>system</a:t>
            </a:r>
            <a:r>
              <a:rPr lang="en-US" sz="4000" b="1" dirty="0">
                <a:solidFill>
                  <a:srgbClr val="728C1F"/>
                </a:solidFill>
                <a:effectLst>
                  <a:outerShdw blurRad="50800" dist="12700" dir="16200000" algn="tl" rotWithShape="0">
                    <a:srgbClr val="000000">
                      <a:alpha val="43000"/>
                    </a:srgbClr>
                  </a:outerShdw>
                </a:effectLst>
                <a:latin typeface="Helvetica Neue Light"/>
                <a:cs typeface="Helvetica Neue Light"/>
              </a:rPr>
              <a:t>-</a:t>
            </a:r>
            <a:r>
              <a:rPr lang="en-US" sz="4000" b="1" dirty="0" err="1">
                <a:solidFill>
                  <a:schemeClr val="accent6">
                    <a:lumMod val="75000"/>
                  </a:schemeClr>
                </a:solidFill>
                <a:effectLst>
                  <a:outerShdw blurRad="50800" dist="12700" dir="16200000" algn="tl" rotWithShape="0">
                    <a:srgbClr val="000000">
                      <a:alpha val="43000"/>
                    </a:srgbClr>
                  </a:outerShdw>
                </a:effectLst>
                <a:latin typeface="Helvetica Neue Light"/>
                <a:cs typeface="Helvetica Neue Light"/>
              </a:rPr>
              <a:t>Czsiksentmihalyi</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68612"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921000" y="2019300"/>
            <a:ext cx="7162800" cy="5715000"/>
          </a:xfrm>
          <a:prstGeom prst="rect">
            <a:avLst/>
          </a:prstGeom>
        </p:spPr>
      </p:pic>
      <p:sp>
        <p:nvSpPr>
          <p:cNvPr id="4" name="TextBox 3"/>
          <p:cNvSpPr txBox="1"/>
          <p:nvPr/>
        </p:nvSpPr>
        <p:spPr>
          <a:xfrm>
            <a:off x="3334048" y="1852464"/>
            <a:ext cx="6535873" cy="830997"/>
          </a:xfrm>
          <a:prstGeom prst="rect">
            <a:avLst/>
          </a:prstGeom>
          <a:solidFill>
            <a:srgbClr val="FF6600"/>
          </a:solidFill>
        </p:spPr>
        <p:txBody>
          <a:bodyPr wrap="none" rtlCol="0">
            <a:spAutoFit/>
          </a:bodyPr>
          <a:lstStyle/>
          <a:p>
            <a:r>
              <a:rPr lang="en-US" sz="4800" b="1" dirty="0" smtClean="0">
                <a:latin typeface="Helvetica Neue Light"/>
                <a:cs typeface="Helvetica Neue Light"/>
              </a:rPr>
              <a:t>The educational domain</a:t>
            </a:r>
            <a:endParaRPr lang="en-US" sz="4800" b="1" dirty="0">
              <a:latin typeface="Helvetica Neue Light"/>
              <a:cs typeface="Helvetica Neue Light"/>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1069602" y="8016875"/>
            <a:ext cx="9449665" cy="746869"/>
          </a:xfrm>
          <a:prstGeom prst="rect">
            <a:avLst/>
          </a:prstGeom>
        </p:spPr>
        <p:txBody>
          <a:bodyPr wrap="none" lIns="130046" tIns="65023" rIns="130046" bIns="65023">
            <a:spAutoFit/>
          </a:bodyPr>
          <a:lstStyle/>
          <a:p>
            <a:pPr defTabSz="650230">
              <a:defRPr/>
            </a:pPr>
            <a:r>
              <a:rPr lang="en-US" sz="4000" b="1" dirty="0">
                <a:solidFill>
                  <a:schemeClr val="bg1"/>
                </a:solidFill>
                <a:effectLst>
                  <a:outerShdw blurRad="50800" dist="12700" dir="16200000" algn="tl" rotWithShape="0">
                    <a:srgbClr val="000000">
                      <a:alpha val="43000"/>
                    </a:srgbClr>
                  </a:outerShdw>
                </a:effectLst>
                <a:latin typeface="Helvetica Neue Light"/>
                <a:cs typeface="Helvetica Neue Light"/>
              </a:rPr>
              <a:t>             </a:t>
            </a:r>
            <a:r>
              <a:rPr lang="en-US" sz="4000" b="1" dirty="0" smtClean="0">
                <a:solidFill>
                  <a:schemeClr val="bg1"/>
                </a:solidFill>
                <a:effectLst>
                  <a:outerShdw blurRad="50800" dist="12700" dir="16200000" algn="tl" rotWithShape="0">
                    <a:srgbClr val="000000">
                      <a:alpha val="43000"/>
                    </a:srgbClr>
                  </a:outerShdw>
                </a:effectLst>
                <a:latin typeface="Helvetica Neue Light"/>
                <a:cs typeface="Helvetica Neue Light"/>
              </a:rPr>
              <a:t>Creative </a:t>
            </a:r>
            <a:r>
              <a:rPr lang="en-US" sz="4000" b="1" dirty="0" smtClean="0">
                <a:solidFill>
                  <a:srgbClr val="FF6600"/>
                </a:solidFill>
                <a:effectLst>
                  <a:outerShdw blurRad="50800" dist="12700" dir="16200000" algn="tl" rotWithShape="0">
                    <a:srgbClr val="000000">
                      <a:alpha val="43000"/>
                    </a:srgbClr>
                  </a:outerShdw>
                </a:effectLst>
                <a:latin typeface="Helvetica Neue Light"/>
                <a:cs typeface="Helvetica Neue Light"/>
              </a:rPr>
              <a:t>system</a:t>
            </a:r>
            <a:r>
              <a:rPr lang="en-US" sz="4000" b="1" dirty="0" smtClean="0">
                <a:solidFill>
                  <a:srgbClr val="728C1F"/>
                </a:solidFill>
                <a:effectLst>
                  <a:outerShdw blurRad="50800" dist="12700" dir="16200000" algn="tl" rotWithShape="0">
                    <a:srgbClr val="000000">
                      <a:alpha val="43000"/>
                    </a:srgbClr>
                  </a:outerShdw>
                </a:effectLst>
                <a:latin typeface="Helvetica Neue Light"/>
                <a:cs typeface="Helvetica Neue Light"/>
              </a:rPr>
              <a:t>-</a:t>
            </a:r>
            <a:r>
              <a:rPr lang="en-US" sz="4000" b="1" dirty="0" err="1" smtClean="0">
                <a:solidFill>
                  <a:schemeClr val="accent6">
                    <a:lumMod val="75000"/>
                  </a:schemeClr>
                </a:solidFill>
                <a:effectLst>
                  <a:outerShdw blurRad="50800" dist="12700" dir="16200000" algn="tl" rotWithShape="0">
                    <a:srgbClr val="000000">
                      <a:alpha val="43000"/>
                    </a:srgbClr>
                  </a:outerShdw>
                </a:effectLst>
                <a:latin typeface="Helvetica Neue Light"/>
                <a:cs typeface="Helvetica Neue Light"/>
              </a:rPr>
              <a:t>Czsiksentmihalyi</a:t>
            </a:r>
            <a:endParaRPr lang="en-US" sz="4000" b="1" dirty="0">
              <a:solidFill>
                <a:schemeClr val="accent6">
                  <a:lumMod val="75000"/>
                </a:schemeClr>
              </a:solidFill>
              <a:effectLst>
                <a:outerShdw blurRad="50800" dist="12700" dir="16200000" algn="tl" rotWithShape="0">
                  <a:srgbClr val="000000">
                    <a:alpha val="43000"/>
                  </a:srgbClr>
                </a:outerShdw>
              </a:effectLst>
              <a:latin typeface="HelveticaNeueLT Std Lt"/>
              <a:cs typeface="HelveticaNeueLT Std Lt"/>
            </a:endParaRPr>
          </a:p>
        </p:txBody>
      </p:sp>
      <p:pic>
        <p:nvPicPr>
          <p:cNvPr id="68612"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2685976" y="3796680"/>
            <a:ext cx="6862440" cy="3866163"/>
          </a:xfrm>
          <a:prstGeom prst="rect">
            <a:avLst/>
          </a:prstGeom>
        </p:spPr>
      </p:pic>
      <p:sp>
        <p:nvSpPr>
          <p:cNvPr id="5" name="TextBox 4"/>
          <p:cNvSpPr txBox="1"/>
          <p:nvPr/>
        </p:nvSpPr>
        <p:spPr>
          <a:xfrm>
            <a:off x="2757984" y="3148608"/>
            <a:ext cx="6768752" cy="769441"/>
          </a:xfrm>
          <a:prstGeom prst="rect">
            <a:avLst/>
          </a:prstGeom>
          <a:solidFill>
            <a:srgbClr val="008000"/>
          </a:solidFill>
        </p:spPr>
        <p:txBody>
          <a:bodyPr wrap="square" rtlCol="0">
            <a:spAutoFit/>
          </a:bodyPr>
          <a:lstStyle/>
          <a:p>
            <a:r>
              <a:rPr lang="en-US" sz="4400" b="1" dirty="0" smtClean="0">
                <a:solidFill>
                  <a:schemeClr val="tx1"/>
                </a:solidFill>
                <a:latin typeface="Helvetica Neue Light"/>
                <a:cs typeface="Helvetica Neue Light"/>
              </a:rPr>
              <a:t>The field of education</a:t>
            </a:r>
            <a:endParaRPr lang="en-US" sz="4400" b="1" dirty="0">
              <a:solidFill>
                <a:schemeClr val="tx1"/>
              </a:solidFill>
              <a:latin typeface="Helvetica Neue Light"/>
              <a:cs typeface="Helvetica Neue Light"/>
            </a:endParaRPr>
          </a:p>
        </p:txBody>
      </p:sp>
    </p:spTree>
    <p:extLst>
      <p:ext uri="{BB962C8B-B14F-4D97-AF65-F5344CB8AC3E}">
        <p14:creationId xmlns:p14="http://schemas.microsoft.com/office/powerpoint/2010/main" val="1816017787"/>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998302" y="8016875"/>
            <a:ext cx="9307062" cy="746869"/>
          </a:xfrm>
          <a:prstGeom prst="rect">
            <a:avLst/>
          </a:prstGeom>
        </p:spPr>
        <p:txBody>
          <a:bodyPr wrap="none" lIns="130046" tIns="65023" rIns="130046" bIns="65023">
            <a:spAutoFit/>
          </a:bodyPr>
          <a:lstStyle/>
          <a:p>
            <a:pPr defTabSz="650230">
              <a:defRPr/>
            </a:pPr>
            <a:r>
              <a:rPr lang="en-US" sz="4000" b="1" dirty="0">
                <a:solidFill>
                  <a:schemeClr val="bg1"/>
                </a:solidFill>
                <a:effectLst>
                  <a:outerShdw blurRad="50800" dist="12700" dir="16200000" algn="tl" rotWithShape="0">
                    <a:srgbClr val="000000">
                      <a:alpha val="43000"/>
                    </a:srgbClr>
                  </a:outerShdw>
                </a:effectLst>
                <a:latin typeface="Helvetica Neue Light"/>
                <a:cs typeface="Helvetica Neue Light"/>
              </a:rPr>
              <a:t> </a:t>
            </a:r>
            <a:r>
              <a:rPr lang="en-US" sz="4000" b="1" dirty="0" smtClean="0">
                <a:solidFill>
                  <a:schemeClr val="bg1"/>
                </a:solidFill>
                <a:effectLst>
                  <a:outerShdw blurRad="50800" dist="12700" dir="16200000" algn="tl" rotWithShape="0">
                    <a:srgbClr val="000000">
                      <a:alpha val="43000"/>
                    </a:srgbClr>
                  </a:outerShdw>
                </a:effectLst>
                <a:latin typeface="Helvetica Neue Light"/>
                <a:cs typeface="Helvetica Neue Light"/>
              </a:rPr>
              <a:t>           Creative </a:t>
            </a:r>
            <a:r>
              <a:rPr lang="en-US" sz="4000" b="1" dirty="0">
                <a:solidFill>
                  <a:srgbClr val="FF6600"/>
                </a:solidFill>
                <a:effectLst>
                  <a:outerShdw blurRad="50800" dist="12700" dir="16200000" algn="tl" rotWithShape="0">
                    <a:srgbClr val="000000">
                      <a:alpha val="43000"/>
                    </a:srgbClr>
                  </a:outerShdw>
                </a:effectLst>
                <a:latin typeface="Helvetica Neue Light"/>
                <a:cs typeface="Helvetica Neue Light"/>
              </a:rPr>
              <a:t>system</a:t>
            </a:r>
            <a:r>
              <a:rPr lang="en-US" sz="4000" b="1" dirty="0">
                <a:solidFill>
                  <a:srgbClr val="728C1F"/>
                </a:solidFill>
                <a:effectLst>
                  <a:outerShdw blurRad="50800" dist="12700" dir="16200000" algn="tl" rotWithShape="0">
                    <a:srgbClr val="000000">
                      <a:alpha val="43000"/>
                    </a:srgbClr>
                  </a:outerShdw>
                </a:effectLst>
                <a:latin typeface="Helvetica Neue Light"/>
                <a:cs typeface="Helvetica Neue Light"/>
              </a:rPr>
              <a:t>-</a:t>
            </a:r>
            <a:r>
              <a:rPr lang="en-US" sz="4000" b="1" dirty="0" err="1">
                <a:solidFill>
                  <a:schemeClr val="accent6">
                    <a:lumMod val="75000"/>
                  </a:schemeClr>
                </a:solidFill>
                <a:effectLst>
                  <a:outerShdw blurRad="50800" dist="12700" dir="16200000" algn="tl" rotWithShape="0">
                    <a:srgbClr val="000000">
                      <a:alpha val="43000"/>
                    </a:srgbClr>
                  </a:outerShdw>
                </a:effectLst>
                <a:latin typeface="Helvetica Neue Light"/>
                <a:cs typeface="Helvetica Neue Light"/>
              </a:rPr>
              <a:t>Czsiksentmihalyi</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68612"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50072" y="1708448"/>
            <a:ext cx="5760640" cy="769441"/>
          </a:xfrm>
          <a:prstGeom prst="rect">
            <a:avLst/>
          </a:prstGeom>
          <a:solidFill>
            <a:srgbClr val="000090"/>
          </a:solidFill>
        </p:spPr>
        <p:txBody>
          <a:bodyPr wrap="square" rtlCol="0">
            <a:spAutoFit/>
          </a:bodyPr>
          <a:lstStyle/>
          <a:p>
            <a:r>
              <a:rPr lang="en-US" sz="4400" b="1" dirty="0" smtClean="0">
                <a:solidFill>
                  <a:schemeClr val="bg1"/>
                </a:solidFill>
              </a:rPr>
              <a:t>The educator</a:t>
            </a:r>
            <a:endParaRPr lang="en-US" sz="4400" b="1" dirty="0">
              <a:solidFill>
                <a:schemeClr val="bg1"/>
              </a:solidFill>
            </a:endParaRPr>
          </a:p>
        </p:txBody>
      </p:sp>
      <p:pic>
        <p:nvPicPr>
          <p:cNvPr id="7" name="Picture 6"/>
          <p:cNvPicPr>
            <a:picLocks noChangeAspect="1"/>
          </p:cNvPicPr>
          <p:nvPr/>
        </p:nvPicPr>
        <p:blipFill>
          <a:blip r:embed="rId4"/>
          <a:stretch>
            <a:fillRect/>
          </a:stretch>
        </p:blipFill>
        <p:spPr>
          <a:xfrm>
            <a:off x="3766096" y="2644552"/>
            <a:ext cx="5256584" cy="4909287"/>
          </a:xfrm>
          <a:prstGeom prst="rect">
            <a:avLst/>
          </a:prstGeom>
        </p:spPr>
      </p:pic>
    </p:spTree>
    <p:extLst>
      <p:ext uri="{BB962C8B-B14F-4D97-AF65-F5344CB8AC3E}">
        <p14:creationId xmlns:p14="http://schemas.microsoft.com/office/powerpoint/2010/main" val="884302109"/>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a:solidFill>
                <a:prstClr val="white"/>
              </a:solidFill>
              <a:latin typeface="Calibri"/>
            </a:endParaRPr>
          </a:p>
        </p:txBody>
      </p:sp>
      <p:sp>
        <p:nvSpPr>
          <p:cNvPr id="3" name="Rectangle 2"/>
          <p:cNvSpPr/>
          <p:nvPr/>
        </p:nvSpPr>
        <p:spPr>
          <a:xfrm>
            <a:off x="1296988" y="8016875"/>
            <a:ext cx="5070475" cy="746125"/>
          </a:xfrm>
          <a:prstGeom prst="rect">
            <a:avLst/>
          </a:prstGeom>
        </p:spPr>
        <p:txBody>
          <a:bodyPr wrap="none" lIns="130046" tIns="65023" rIns="130046" bIns="65023">
            <a:spAutoFit/>
          </a:bodyPr>
          <a:lstStyle/>
          <a:p>
            <a:pPr defTabSz="650230">
              <a:defRPr/>
            </a:pPr>
            <a:r>
              <a:rPr lang="en-US" sz="4000" dirty="0" smtClean="0">
                <a:solidFill>
                  <a:schemeClr val="bg1"/>
                </a:solidFill>
                <a:effectLst>
                  <a:outerShdw blurRad="50800" dist="12700" dir="16200000" algn="tl" rotWithShape="0">
                    <a:srgbClr val="000000">
                      <a:alpha val="43000"/>
                    </a:srgbClr>
                  </a:outerShdw>
                </a:effectLst>
                <a:latin typeface="Helvetica Neue Light"/>
                <a:cs typeface="Helvetica Neue Light"/>
              </a:rPr>
              <a:t>Culture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and </a:t>
            </a:r>
            <a:r>
              <a:rPr lang="en-US" sz="4000" b="1" dirty="0">
                <a:solidFill>
                  <a:srgbClr val="76A3A8"/>
                </a:solidFill>
                <a:effectLst>
                  <a:outerShdw blurRad="50800" dist="12700" dir="16200000" algn="tl" rotWithShape="0">
                    <a:srgbClr val="000000">
                      <a:alpha val="43000"/>
                    </a:srgbClr>
                  </a:outerShdw>
                </a:effectLst>
                <a:latin typeface="Helvetica Neue Light"/>
                <a:cs typeface="Helvetica Neue Light"/>
              </a:rPr>
              <a:t> </a:t>
            </a:r>
            <a:r>
              <a:rPr lang="en-US" sz="4000" b="1" dirty="0">
                <a:solidFill>
                  <a:srgbClr val="D46023"/>
                </a:solidFill>
                <a:effectLst>
                  <a:outerShdw blurRad="50800" dist="12700" dir="16200000" algn="tl" rotWithShape="0">
                    <a:srgbClr val="000000">
                      <a:alpha val="43000"/>
                    </a:srgbClr>
                  </a:outerShdw>
                </a:effectLst>
                <a:latin typeface="Helvetica Neue Light"/>
                <a:cs typeface="Helvetica Neue Light"/>
              </a:rPr>
              <a:t>creativity</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70660"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17"/>
          <p:cNvSpPr txBox="1">
            <a:spLocks noChangeArrowheads="1"/>
          </p:cNvSpPr>
          <p:nvPr/>
        </p:nvSpPr>
        <p:spPr bwMode="auto">
          <a:xfrm>
            <a:off x="1101725" y="2860675"/>
            <a:ext cx="10139363" cy="554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600" b="1" dirty="0">
                <a:solidFill>
                  <a:srgbClr val="000090"/>
                </a:solidFill>
                <a:latin typeface="Helvetica Neue Light" charset="0"/>
                <a:cs typeface="Helvetica Neue Light" charset="0"/>
              </a:rPr>
              <a:t>Bilingualism and first/second generation immigrants</a:t>
            </a:r>
          </a:p>
          <a:p>
            <a:pPr eaLnBrk="1"/>
            <a:endParaRPr lang="en-US" dirty="0">
              <a:latin typeface="Helvetica Neue Light" charset="0"/>
              <a:cs typeface="Helvetica Neue Light" charset="0"/>
            </a:endParaRPr>
          </a:p>
          <a:p>
            <a:pPr eaLnBrk="1"/>
            <a:endParaRPr lang="en-US" dirty="0">
              <a:latin typeface="Helvetica Neue Light" charset="0"/>
              <a:cs typeface="Helvetica Neue Light" charset="0"/>
            </a:endParaRPr>
          </a:p>
          <a:p>
            <a:pPr eaLnBrk="1"/>
            <a:r>
              <a:rPr lang="en-US" b="1" dirty="0">
                <a:solidFill>
                  <a:srgbClr val="008000"/>
                </a:solidFill>
                <a:latin typeface="Helvetica Neue Light" charset="0"/>
                <a:cs typeface="Helvetica Neue Light" charset="0"/>
              </a:rPr>
              <a:t> (Nemeth and Swan, Simonton)</a:t>
            </a:r>
          </a:p>
          <a:p>
            <a:pPr eaLnBrk="1"/>
            <a:endParaRPr lang="en-US" sz="4600" dirty="0">
              <a:solidFill>
                <a:srgbClr val="002B55"/>
              </a:solidFill>
              <a:latin typeface="HelveticaNeueLT Std Lt" charset="0"/>
              <a:cs typeface="HelveticaNeueLT Std Lt" charset="0"/>
            </a:endParaRP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1315641" y="8016875"/>
            <a:ext cx="5033169" cy="746869"/>
          </a:xfrm>
          <a:prstGeom prst="rect">
            <a:avLst/>
          </a:prstGeom>
        </p:spPr>
        <p:txBody>
          <a:bodyPr wrap="none" lIns="130046" tIns="65023" rIns="130046" bIns="65023">
            <a:spAutoFit/>
          </a:bodyPr>
          <a:lstStyle/>
          <a:p>
            <a:pPr defTabSz="650230">
              <a:defRPr/>
            </a:pPr>
            <a:r>
              <a:rPr lang="en-US" sz="4000" dirty="0" smtClean="0">
                <a:solidFill>
                  <a:schemeClr val="bg1"/>
                </a:solidFill>
                <a:effectLst>
                  <a:outerShdw blurRad="50800" dist="12700" dir="16200000" algn="tl" rotWithShape="0">
                    <a:srgbClr val="000000">
                      <a:alpha val="43000"/>
                    </a:srgbClr>
                  </a:outerShdw>
                </a:effectLst>
                <a:latin typeface="Helvetica Neue Light"/>
                <a:cs typeface="Helvetica Neue Light"/>
              </a:rPr>
              <a:t>Culture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and </a:t>
            </a:r>
            <a:r>
              <a:rPr lang="en-US" sz="4000" b="1" dirty="0">
                <a:solidFill>
                  <a:srgbClr val="76A3A8"/>
                </a:solidFill>
                <a:effectLst>
                  <a:outerShdw blurRad="50800" dist="12700" dir="16200000" algn="tl" rotWithShape="0">
                    <a:srgbClr val="000000">
                      <a:alpha val="43000"/>
                    </a:srgbClr>
                  </a:outerShdw>
                </a:effectLst>
                <a:latin typeface="Helvetica Neue Light"/>
                <a:cs typeface="Helvetica Neue Light"/>
              </a:rPr>
              <a:t> </a:t>
            </a:r>
            <a:r>
              <a:rPr lang="en-US" sz="4000" b="1" dirty="0">
                <a:solidFill>
                  <a:srgbClr val="D46023"/>
                </a:solidFill>
                <a:effectLst>
                  <a:outerShdw blurRad="50800" dist="12700" dir="16200000" algn="tl" rotWithShape="0">
                    <a:srgbClr val="000000">
                      <a:alpha val="43000"/>
                    </a:srgbClr>
                  </a:outerShdw>
                </a:effectLst>
                <a:latin typeface="Helvetica Neue Light"/>
                <a:cs typeface="Helvetica Neue Light"/>
              </a:rPr>
              <a:t>creativity</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72708"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Box 1"/>
          <p:cNvSpPr txBox="1">
            <a:spLocks noChangeArrowheads="1"/>
          </p:cNvSpPr>
          <p:nvPr/>
        </p:nvSpPr>
        <p:spPr bwMode="auto">
          <a:xfrm>
            <a:off x="1533525" y="2139950"/>
            <a:ext cx="9336088" cy="489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600" b="1" dirty="0">
                <a:solidFill>
                  <a:srgbClr val="008000"/>
                </a:solidFill>
                <a:latin typeface="Helvetica Neue Light" charset="0"/>
                <a:cs typeface="Helvetica Neue Light" charset="0"/>
              </a:rPr>
              <a:t>Deep immersion in a novel culture</a:t>
            </a:r>
          </a:p>
          <a:p>
            <a:pPr eaLnBrk="1"/>
            <a:endParaRPr lang="en-US" dirty="0">
              <a:latin typeface="Helvetica Neue Light" charset="0"/>
              <a:cs typeface="Helvetica Neue Light" charset="0"/>
            </a:endParaRPr>
          </a:p>
          <a:p>
            <a:pPr eaLnBrk="1"/>
            <a:endParaRPr lang="en-US" dirty="0">
              <a:latin typeface="Helvetica Neue Light" charset="0"/>
              <a:cs typeface="Helvetica Neue Light" charset="0"/>
            </a:endParaRPr>
          </a:p>
          <a:p>
            <a:pPr eaLnBrk="1"/>
            <a:endParaRPr lang="en-US" dirty="0">
              <a:latin typeface="Helvetica Neue Light" charset="0"/>
              <a:cs typeface="Helvetica Neue Light" charset="0"/>
            </a:endParaRPr>
          </a:p>
          <a:p>
            <a:pPr eaLnBrk="1"/>
            <a:r>
              <a:rPr lang="en-US" b="1" dirty="0">
                <a:solidFill>
                  <a:srgbClr val="FF6600"/>
                </a:solidFill>
                <a:latin typeface="Helvetica Neue Light" charset="0"/>
                <a:cs typeface="Helvetica Neue Light" charset="0"/>
              </a:rPr>
              <a:t> (Leung, Maddux, Galinsky and Chiu)</a:t>
            </a:r>
          </a:p>
          <a:p>
            <a:pPr eaLnBrk="1"/>
            <a:endParaRPr lang="en-US" dirty="0"/>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677863" y="8016875"/>
            <a:ext cx="8539162" cy="136207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Cross </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cultural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experiences </a:t>
            </a:r>
            <a:r>
              <a:rPr lang="en-US" sz="4000" dirty="0">
                <a:solidFill>
                  <a:srgbClr val="FF6600"/>
                </a:solidFill>
                <a:latin typeface="Helvetica Neue Light" charset="0"/>
                <a:cs typeface="Helvetica Neue Light" charset="0"/>
              </a:rPr>
              <a:t>(Weisberg)</a:t>
            </a:r>
          </a:p>
          <a:p>
            <a:pPr defTabSz="650230">
              <a:defRPr/>
            </a:pP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74756"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Box 1"/>
          <p:cNvSpPr txBox="1">
            <a:spLocks noChangeArrowheads="1"/>
          </p:cNvSpPr>
          <p:nvPr/>
        </p:nvSpPr>
        <p:spPr bwMode="auto">
          <a:xfrm>
            <a:off x="2541588" y="-2252663"/>
            <a:ext cx="9794875" cy="1154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algn="l" eaLnBrk="1">
              <a:defRPr/>
            </a:pPr>
            <a:endParaRPr lang="en-US" dirty="0" smtClean="0">
              <a:latin typeface="Helvetica Neue Light" charset="0"/>
              <a:cs typeface="Helvetica Neue Light" charset="0"/>
            </a:endParaRPr>
          </a:p>
          <a:p>
            <a:pPr algn="l" eaLnBrk="1">
              <a:defRPr/>
            </a:pPr>
            <a:endParaRPr lang="en-US" dirty="0" smtClean="0">
              <a:latin typeface="Helvetica Neue Light" charset="0"/>
              <a:cs typeface="Helvetica Neue Light" charset="0"/>
            </a:endParaRPr>
          </a:p>
          <a:p>
            <a:pPr algn="l" eaLnBrk="1">
              <a:defRPr/>
            </a:pPr>
            <a:endParaRPr lang="en-US" dirty="0" smtClean="0">
              <a:latin typeface="Helvetica Neue Light" charset="0"/>
              <a:cs typeface="Helvetica Neue Light" charset="0"/>
            </a:endParaRPr>
          </a:p>
          <a:p>
            <a:pPr algn="l" eaLnBrk="1">
              <a:defRPr/>
            </a:pPr>
            <a:endParaRPr lang="en-US" sz="4800" dirty="0" smtClean="0">
              <a:latin typeface="Helvetica Neue Light" charset="0"/>
              <a:cs typeface="Helvetica Neue Light" charset="0"/>
            </a:endParaRPr>
          </a:p>
          <a:p>
            <a:pPr algn="l" eaLnBrk="1">
              <a:defRPr/>
            </a:pPr>
            <a:endParaRPr lang="en-US" sz="4800" dirty="0" smtClean="0">
              <a:latin typeface="Helvetica Neue Light" charset="0"/>
              <a:cs typeface="Helvetica Neue Light" charset="0"/>
            </a:endParaRPr>
          </a:p>
          <a:p>
            <a:pPr algn="l" eaLnBrk="1">
              <a:defRPr/>
            </a:pPr>
            <a:endParaRPr lang="en-US" sz="4800" dirty="0" smtClean="0">
              <a:latin typeface="Helvetica Neue Light" charset="0"/>
              <a:cs typeface="Helvetica Neue Light" charset="0"/>
            </a:endParaRPr>
          </a:p>
          <a:p>
            <a:pPr algn="l" eaLnBrk="1">
              <a:defRPr/>
            </a:pPr>
            <a:endParaRPr lang="en-US" sz="4800" b="1" dirty="0" smtClean="0">
              <a:solidFill>
                <a:srgbClr val="008000"/>
              </a:solidFill>
              <a:latin typeface="Helvetica Neue Light" charset="0"/>
              <a:cs typeface="Helvetica Neue Light" charset="0"/>
            </a:endParaRPr>
          </a:p>
          <a:p>
            <a:pPr algn="l" eaLnBrk="1">
              <a:defRPr/>
            </a:pPr>
            <a:r>
              <a:rPr lang="en-US" sz="4800" b="1" dirty="0" smtClean="0">
                <a:solidFill>
                  <a:srgbClr val="008000"/>
                </a:solidFill>
                <a:latin typeface="Helvetica Neue Light" charset="0"/>
                <a:cs typeface="Helvetica Neue Light" charset="0"/>
              </a:rPr>
              <a:t>Deep immersion in a novel culture</a:t>
            </a:r>
          </a:p>
          <a:p>
            <a:pPr algn="l" eaLnBrk="1">
              <a:defRPr/>
            </a:pPr>
            <a:endParaRPr lang="en-US" dirty="0" smtClean="0">
              <a:latin typeface="Helvetica Neue Light" charset="0"/>
              <a:cs typeface="Helvetica Neue Light" charset="0"/>
            </a:endParaRPr>
          </a:p>
          <a:p>
            <a:pPr algn="l" eaLnBrk="1">
              <a:defRPr/>
            </a:pPr>
            <a:endParaRPr lang="en-US" b="1" dirty="0" smtClean="0">
              <a:solidFill>
                <a:srgbClr val="000090"/>
              </a:solidFill>
              <a:latin typeface="Helvetica Neue Light" charset="0"/>
              <a:cs typeface="Helvetica Neue Light" charset="0"/>
            </a:endParaRPr>
          </a:p>
          <a:p>
            <a:pPr marL="571500" indent="-571500" algn="l" eaLnBrk="1">
              <a:buFont typeface="Arial"/>
              <a:buChar char="•"/>
              <a:defRPr/>
            </a:pPr>
            <a:r>
              <a:rPr lang="en-US" b="1" dirty="0" smtClean="0">
                <a:solidFill>
                  <a:srgbClr val="000090"/>
                </a:solidFill>
                <a:latin typeface="Helvetica Neue Light" charset="0"/>
                <a:cs typeface="Helvetica Neue Light" charset="0"/>
              </a:rPr>
              <a:t>New ideas and concepts</a:t>
            </a:r>
          </a:p>
          <a:p>
            <a:pPr marL="571500" indent="-571500" algn="l" eaLnBrk="1">
              <a:buFont typeface="Arial"/>
              <a:buChar char="•"/>
              <a:defRPr/>
            </a:pPr>
            <a:r>
              <a:rPr lang="en-US" b="1" dirty="0" smtClean="0">
                <a:solidFill>
                  <a:srgbClr val="000090"/>
                </a:solidFill>
                <a:latin typeface="Helvetica Neue Light" charset="0"/>
                <a:cs typeface="Helvetica Neue Light" charset="0"/>
              </a:rPr>
              <a:t>Same form has different functions</a:t>
            </a:r>
          </a:p>
          <a:p>
            <a:pPr marL="571500" indent="-571500" algn="l" eaLnBrk="1">
              <a:buFont typeface="Arial"/>
              <a:buChar char="•"/>
              <a:defRPr/>
            </a:pPr>
            <a:r>
              <a:rPr lang="en-US" b="1" dirty="0" smtClean="0">
                <a:solidFill>
                  <a:srgbClr val="000090"/>
                </a:solidFill>
                <a:latin typeface="Helvetica Neue Light" charset="0"/>
                <a:cs typeface="Helvetica Neue Light" charset="0"/>
              </a:rPr>
              <a:t>De-stabilize routine responses</a:t>
            </a:r>
          </a:p>
          <a:p>
            <a:pPr marL="571500" indent="-571500" algn="l" eaLnBrk="1">
              <a:buFont typeface="Arial"/>
              <a:buChar char="•"/>
              <a:defRPr/>
            </a:pPr>
            <a:r>
              <a:rPr lang="en-US" b="1" dirty="0" smtClean="0">
                <a:solidFill>
                  <a:srgbClr val="000090"/>
                </a:solidFill>
                <a:latin typeface="Helvetica Neue Light" charset="0"/>
                <a:cs typeface="Helvetica Neue Light" charset="0"/>
              </a:rPr>
              <a:t>May seek out diverse ideas on return</a:t>
            </a:r>
          </a:p>
          <a:p>
            <a:pPr marL="571500" indent="-571500" algn="l" eaLnBrk="1">
              <a:buFont typeface="Arial"/>
              <a:buChar char="•"/>
              <a:defRPr/>
            </a:pPr>
            <a:r>
              <a:rPr lang="en-US" b="1" dirty="0" smtClean="0">
                <a:solidFill>
                  <a:srgbClr val="000090"/>
                </a:solidFill>
                <a:latin typeface="Helvetica Neue Light" charset="0"/>
                <a:cs typeface="Helvetica Neue Light" charset="0"/>
              </a:rPr>
              <a:t>Incongruent concepts lead to new perspectives </a:t>
            </a:r>
          </a:p>
          <a:p>
            <a:pPr marL="571500" indent="-571500" algn="l" eaLnBrk="1">
              <a:buFont typeface="Arial"/>
              <a:buChar char="•"/>
              <a:defRPr/>
            </a:pPr>
            <a:endParaRPr lang="en-US" dirty="0" smtClean="0">
              <a:latin typeface="Helvetica Neue Light" charset="0"/>
              <a:cs typeface="Helvetica Neue Light" charset="0"/>
            </a:endParaRPr>
          </a:p>
          <a:p>
            <a:pPr eaLnBrk="1">
              <a:defRPr/>
            </a:pPr>
            <a:endParaRPr lang="en-US" dirty="0" smtClean="0">
              <a:latin typeface="Calibri" charset="0"/>
            </a:endParaRPr>
          </a:p>
          <a:p>
            <a:pPr eaLnBrk="1">
              <a:defRPr/>
            </a:pPr>
            <a:endParaRPr lang="en-US" dirty="0" smtClean="0"/>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123313" y="8016875"/>
            <a:ext cx="7417824" cy="746869"/>
          </a:xfrm>
          <a:prstGeom prst="rect">
            <a:avLst/>
          </a:prstGeom>
        </p:spPr>
        <p:txBody>
          <a:bodyPr wrap="none" lIns="130046" tIns="65023" rIns="130046" bIns="65023">
            <a:spAutoFit/>
          </a:bodyPr>
          <a:lstStyle/>
          <a:p>
            <a:pPr defTabSz="650230">
              <a:defRPr/>
            </a:pPr>
            <a:r>
              <a:rPr lang="en-US" sz="4000" dirty="0" smtClean="0">
                <a:solidFill>
                  <a:schemeClr val="bg1"/>
                </a:solidFill>
                <a:effectLst>
                  <a:outerShdw blurRad="50800" dist="12700" dir="16200000" algn="tl" rotWithShape="0">
                    <a:srgbClr val="000000">
                      <a:alpha val="43000"/>
                    </a:srgbClr>
                  </a:outerShdw>
                </a:effectLst>
                <a:latin typeface="Helvetica Neue Light"/>
                <a:cs typeface="Helvetica Neue Light"/>
              </a:rPr>
              <a:t>Culture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and </a:t>
            </a:r>
            <a:r>
              <a:rPr lang="en-US" sz="4000" b="1" dirty="0">
                <a:solidFill>
                  <a:srgbClr val="76A3A8"/>
                </a:solidFill>
                <a:effectLst>
                  <a:outerShdw blurRad="50800" dist="12700" dir="16200000" algn="tl" rotWithShape="0">
                    <a:srgbClr val="000000">
                      <a:alpha val="43000"/>
                    </a:srgbClr>
                  </a:outerShdw>
                </a:effectLst>
                <a:latin typeface="Helvetica Neue Light"/>
                <a:cs typeface="Helvetica Neue Light"/>
              </a:rPr>
              <a:t> </a:t>
            </a:r>
            <a:r>
              <a:rPr lang="en-US" sz="4000" b="1" dirty="0">
                <a:solidFill>
                  <a:srgbClr val="D46023"/>
                </a:solidFill>
                <a:effectLst>
                  <a:outerShdw blurRad="50800" dist="12700" dir="16200000" algn="tl" rotWithShape="0">
                    <a:srgbClr val="000000">
                      <a:alpha val="43000"/>
                    </a:srgbClr>
                  </a:outerShdw>
                </a:effectLst>
                <a:latin typeface="Helvetica Neue Light"/>
                <a:cs typeface="Helvetica Neue Light"/>
              </a:rPr>
              <a:t>creativity </a:t>
            </a:r>
            <a:r>
              <a:rPr lang="en-US" sz="4000" dirty="0">
                <a:solidFill>
                  <a:srgbClr val="84B66D"/>
                </a:solidFill>
                <a:latin typeface="Helvetica Neue Light"/>
                <a:cs typeface="Helvetica Neue Light"/>
              </a:rPr>
              <a:t>(Hofstede)</a:t>
            </a:r>
            <a:endParaRPr lang="en-US" sz="4000" dirty="0">
              <a:solidFill>
                <a:srgbClr val="84B66D"/>
              </a:solidFill>
              <a:effectLst>
                <a:outerShdw blurRad="50800" dist="12700" dir="16200000" algn="tl" rotWithShape="0">
                  <a:srgbClr val="000000">
                    <a:alpha val="43000"/>
                  </a:srgbClr>
                </a:outerShdw>
              </a:effectLst>
              <a:latin typeface="HelveticaNeueLT Std Lt"/>
              <a:cs typeface="HelveticaNeueLT Std Lt"/>
            </a:endParaRPr>
          </a:p>
        </p:txBody>
      </p:sp>
      <p:pic>
        <p:nvPicPr>
          <p:cNvPr id="76804"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33525" y="2139950"/>
            <a:ext cx="10606088" cy="5262563"/>
          </a:xfrm>
          <a:prstGeom prst="rect">
            <a:avLst/>
          </a:prstGeom>
          <a:noFill/>
        </p:spPr>
        <p:txBody>
          <a:bodyPr wrap="none">
            <a:spAutoFit/>
          </a:bodyPr>
          <a:lstStyle/>
          <a:p>
            <a:pPr algn="l">
              <a:defRPr/>
            </a:pPr>
            <a:r>
              <a:rPr lang="en-US" sz="4800" b="1" dirty="0">
                <a:solidFill>
                  <a:srgbClr val="000090"/>
                </a:solidFill>
                <a:latin typeface="Helvetica Neue Light"/>
                <a:cs typeface="Helvetica Neue Light"/>
              </a:rPr>
              <a:t>Cultural norms relating to ‘world views :</a:t>
            </a:r>
          </a:p>
          <a:p>
            <a:pPr algn="l">
              <a:defRPr/>
            </a:pPr>
            <a:endParaRPr lang="en-US" dirty="0">
              <a:latin typeface="Helvetica Neue Light"/>
              <a:cs typeface="Helvetica Neue Light"/>
            </a:endParaRPr>
          </a:p>
          <a:p>
            <a:pPr marL="742950" indent="-742950" algn="l">
              <a:buFont typeface="Arial"/>
              <a:buChar char="•"/>
              <a:defRPr/>
            </a:pPr>
            <a:r>
              <a:rPr lang="en-US" b="1" dirty="0">
                <a:solidFill>
                  <a:srgbClr val="008000"/>
                </a:solidFill>
                <a:latin typeface="Helvetica Neue Light"/>
                <a:cs typeface="Helvetica Neue Light"/>
              </a:rPr>
              <a:t>Individualism-collectivism</a:t>
            </a:r>
          </a:p>
          <a:p>
            <a:pPr marL="742950" indent="-742950" algn="l">
              <a:buFont typeface="Arial"/>
              <a:buChar char="•"/>
              <a:defRPr/>
            </a:pPr>
            <a:r>
              <a:rPr lang="en-US" b="1" dirty="0">
                <a:solidFill>
                  <a:srgbClr val="008000"/>
                </a:solidFill>
                <a:latin typeface="Helvetica Neue Light"/>
                <a:cs typeface="Helvetica Neue Light"/>
              </a:rPr>
              <a:t>Masculinity-femininity</a:t>
            </a:r>
          </a:p>
          <a:p>
            <a:pPr marL="742950" indent="-742950" algn="l">
              <a:buFont typeface="Arial"/>
              <a:buChar char="•"/>
              <a:defRPr/>
            </a:pPr>
            <a:r>
              <a:rPr lang="en-US" b="1" dirty="0">
                <a:solidFill>
                  <a:srgbClr val="008000"/>
                </a:solidFill>
                <a:latin typeface="Helvetica Neue Light"/>
                <a:cs typeface="Helvetica Neue Light"/>
              </a:rPr>
              <a:t>Power distance</a:t>
            </a:r>
          </a:p>
          <a:p>
            <a:pPr marL="742950" indent="-742950" algn="l">
              <a:buFont typeface="Arial"/>
              <a:buChar char="•"/>
              <a:defRPr/>
            </a:pPr>
            <a:r>
              <a:rPr lang="en-US" b="1" dirty="0">
                <a:solidFill>
                  <a:srgbClr val="008000"/>
                </a:solidFill>
                <a:latin typeface="Helvetica Neue Light"/>
                <a:cs typeface="Helvetica Neue Light"/>
              </a:rPr>
              <a:t>Uncertainty avoidance</a:t>
            </a:r>
          </a:p>
          <a:p>
            <a:pPr marL="742950" indent="-742950" algn="l">
              <a:buFont typeface="Arial"/>
              <a:buChar char="•"/>
              <a:defRPr/>
            </a:pPr>
            <a:r>
              <a:rPr lang="en-US" b="1" dirty="0">
                <a:solidFill>
                  <a:srgbClr val="008000"/>
                </a:solidFill>
                <a:latin typeface="Helvetica Neue Light"/>
                <a:cs typeface="Helvetica Neue Light"/>
              </a:rPr>
              <a:t>Willingness to make sacrifices</a:t>
            </a:r>
          </a:p>
          <a:p>
            <a:pPr algn="l">
              <a:defRPr/>
            </a:pPr>
            <a:endParaRPr lang="en-US" dirty="0">
              <a:latin typeface="Calibri" charset="0"/>
            </a:endParaRPr>
          </a:p>
          <a:p>
            <a:pPr>
              <a:defRPr/>
            </a:pPr>
            <a:endParaRPr lang="en-US" dirty="0"/>
          </a:p>
        </p:txBody>
      </p:sp>
      <p:pic>
        <p:nvPicPr>
          <p:cNvPr id="7680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94788" y="5453063"/>
            <a:ext cx="2870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363538" y="8016875"/>
            <a:ext cx="8666163" cy="746125"/>
          </a:xfrm>
          <a:prstGeom prst="rect">
            <a:avLst/>
          </a:prstGeom>
        </p:spPr>
        <p:txBody>
          <a:bodyPr lIns="130046" tIns="65023" rIns="130046" bIns="65023">
            <a:spAutoFit/>
          </a:bodyPr>
          <a:lstStyle/>
          <a:p>
            <a:pPr defTabSz="650230">
              <a:defRPr/>
            </a:pP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Confront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or </a:t>
            </a: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elaborate</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 on a problem</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78852"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Content Placeholder 3"/>
          <p:cNvPicPr>
            <a:picLocks noChangeAspect="1"/>
          </p:cNvPicPr>
          <p:nvPr/>
        </p:nvPicPr>
        <p:blipFill>
          <a:blip r:embed="rId4">
            <a:extLst>
              <a:ext uri="{28A0092B-C50C-407E-A947-70E740481C1C}">
                <a14:useLocalDpi xmlns:a14="http://schemas.microsoft.com/office/drawing/2010/main" val="0"/>
              </a:ext>
            </a:extLst>
          </a:blip>
          <a:srcRect l="2179" r="2179"/>
          <a:stretch>
            <a:fillRect/>
          </a:stretch>
        </p:blipFill>
        <p:spPr bwMode="auto">
          <a:xfrm>
            <a:off x="3046413" y="2644775"/>
            <a:ext cx="6232525"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1447800" y="8016875"/>
            <a:ext cx="4414838" cy="746125"/>
          </a:xfrm>
          <a:prstGeom prst="rect">
            <a:avLst/>
          </a:prstGeom>
        </p:spPr>
        <p:txBody>
          <a:bodyPr wrap="none" lIns="130046" tIns="65023" rIns="130046" bIns="65023">
            <a:spAutoFit/>
          </a:bodyPr>
          <a:lstStyle/>
          <a:p>
            <a:pPr defTabSz="650230">
              <a:defRPr/>
            </a:pP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Processing</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 conflict</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80900"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Content Placeholder 5"/>
          <p:cNvPicPr>
            <a:picLocks noChangeAspect="1"/>
          </p:cNvPicPr>
          <p:nvPr/>
        </p:nvPicPr>
        <p:blipFill>
          <a:blip r:embed="rId4">
            <a:extLst>
              <a:ext uri="{28A0092B-C50C-407E-A947-70E740481C1C}">
                <a14:useLocalDpi xmlns:a14="http://schemas.microsoft.com/office/drawing/2010/main" val="0"/>
              </a:ext>
            </a:extLst>
          </a:blip>
          <a:srcRect l="2406" r="2406"/>
          <a:stretch>
            <a:fillRect/>
          </a:stretch>
        </p:blipFill>
        <p:spPr bwMode="auto">
          <a:xfrm>
            <a:off x="3189288" y="2644775"/>
            <a:ext cx="6256337"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1562100" y="8016875"/>
            <a:ext cx="4186238" cy="746125"/>
          </a:xfrm>
          <a:prstGeom prst="rect">
            <a:avLst/>
          </a:prstGeom>
        </p:spPr>
        <p:txBody>
          <a:bodyPr wrap="none" lIns="130046" tIns="65023" rIns="130046" bIns="65023">
            <a:spAutoFit/>
          </a:bodyPr>
          <a:lstStyle/>
          <a:p>
            <a:pPr defTabSz="650230">
              <a:defRPr/>
            </a:pP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Leadership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status</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82948"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Content Placeholder 3"/>
          <p:cNvPicPr>
            <a:picLocks noChangeAspect="1"/>
          </p:cNvPicPr>
          <p:nvPr/>
        </p:nvPicPr>
        <p:blipFill>
          <a:blip r:embed="rId4">
            <a:extLst>
              <a:ext uri="{28A0092B-C50C-407E-A947-70E740481C1C}">
                <a14:useLocalDpi xmlns:a14="http://schemas.microsoft.com/office/drawing/2010/main" val="0"/>
              </a:ext>
            </a:extLst>
          </a:blip>
          <a:srcRect l="2179" r="2179"/>
          <a:stretch>
            <a:fillRect/>
          </a:stretch>
        </p:blipFill>
        <p:spPr bwMode="auto">
          <a:xfrm>
            <a:off x="3117850" y="2789238"/>
            <a:ext cx="636905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946150" y="8016875"/>
            <a:ext cx="9202738"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            Excluded from </a:t>
            </a:r>
            <a:r>
              <a:rPr lang="en-US" sz="4000" b="1" dirty="0">
                <a:solidFill>
                  <a:srgbClr val="84B66D"/>
                </a:solidFill>
                <a:effectLst>
                  <a:outerShdw blurRad="50800" dist="12700" dir="16200000" algn="tl" rotWithShape="0">
                    <a:srgbClr val="000000">
                      <a:alpha val="43000"/>
                    </a:srgbClr>
                  </a:outerShdw>
                </a:effectLst>
                <a:latin typeface="Helvetica Neue Light"/>
                <a:cs typeface="Helvetica Neue Light"/>
              </a:rPr>
              <a:t>global</a:t>
            </a:r>
            <a:r>
              <a:rPr lang="en-US" sz="4000" b="1" dirty="0">
                <a:solidFill>
                  <a:srgbClr val="728C1F"/>
                </a:solidFill>
                <a:effectLst>
                  <a:outerShdw blurRad="50800" dist="12700" dir="16200000" algn="tl" rotWithShape="0">
                    <a:srgbClr val="000000">
                      <a:alpha val="43000"/>
                    </a:srgbClr>
                  </a:outerShdw>
                </a:effectLst>
                <a:latin typeface="Helvetica Neue Light"/>
                <a:cs typeface="Helvetica Neue Light"/>
              </a:rPr>
              <a:t> </a:t>
            </a:r>
            <a:r>
              <a:rPr lang="en-US" sz="4000" dirty="0" smtClean="0">
                <a:solidFill>
                  <a:schemeClr val="bg1"/>
                </a:solidFill>
                <a:effectLst>
                  <a:outerShdw blurRad="50800" dist="12700" dir="16200000" algn="tl" rotWithShape="0">
                    <a:srgbClr val="000000">
                      <a:alpha val="43000"/>
                    </a:srgbClr>
                  </a:outerShdw>
                </a:effectLst>
                <a:latin typeface="Helvetica Neue Light"/>
                <a:cs typeface="Helvetica Neue Light"/>
              </a:rPr>
              <a:t>citizenship</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23556"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2139950"/>
            <a:ext cx="702151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7613104"/>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2055813" y="8016875"/>
            <a:ext cx="3198812"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Relationships</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84996"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Content Placeholder 3"/>
          <p:cNvPicPr>
            <a:picLocks noChangeAspect="1"/>
          </p:cNvPicPr>
          <p:nvPr/>
        </p:nvPicPr>
        <p:blipFill>
          <a:blip r:embed="rId4">
            <a:extLst>
              <a:ext uri="{28A0092B-C50C-407E-A947-70E740481C1C}">
                <a14:useLocalDpi xmlns:a14="http://schemas.microsoft.com/office/drawing/2010/main" val="0"/>
              </a:ext>
            </a:extLst>
          </a:blip>
          <a:srcRect l="2179" r="2179"/>
          <a:stretch>
            <a:fillRect/>
          </a:stretch>
        </p:blipFill>
        <p:spPr bwMode="auto">
          <a:xfrm>
            <a:off x="2973388" y="2644775"/>
            <a:ext cx="63373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2100263" y="8016875"/>
            <a:ext cx="3109912"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Sense of </a:t>
            </a: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self</a:t>
            </a:r>
            <a:endParaRPr lang="en-US" sz="4000" dirty="0">
              <a:solidFill>
                <a:srgbClr val="FF6600"/>
              </a:solidFill>
              <a:effectLst>
                <a:outerShdw blurRad="50800" dist="12700" dir="16200000" algn="tl" rotWithShape="0">
                  <a:srgbClr val="000000">
                    <a:alpha val="43000"/>
                  </a:srgbClr>
                </a:outerShdw>
              </a:effectLst>
              <a:latin typeface="HelveticaNeueLT Std Lt"/>
              <a:cs typeface="HelveticaNeueLT Std Lt"/>
            </a:endParaRPr>
          </a:p>
        </p:txBody>
      </p:sp>
      <p:pic>
        <p:nvPicPr>
          <p:cNvPr id="87044"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Content Placeholder 3"/>
          <p:cNvPicPr>
            <a:picLocks noChangeAspect="1"/>
          </p:cNvPicPr>
          <p:nvPr/>
        </p:nvPicPr>
        <p:blipFill>
          <a:blip r:embed="rId4">
            <a:extLst>
              <a:ext uri="{28A0092B-C50C-407E-A947-70E740481C1C}">
                <a14:useLocalDpi xmlns:a14="http://schemas.microsoft.com/office/drawing/2010/main" val="0"/>
              </a:ext>
            </a:extLst>
          </a:blip>
          <a:srcRect l="2179" r="2179"/>
          <a:stretch>
            <a:fillRect/>
          </a:stretch>
        </p:blipFill>
        <p:spPr bwMode="auto">
          <a:xfrm>
            <a:off x="3046413" y="2500313"/>
            <a:ext cx="6872287"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350838" y="8016875"/>
            <a:ext cx="7015162" cy="746125"/>
          </a:xfrm>
          <a:prstGeom prst="rect">
            <a:avLst/>
          </a:prstGeom>
        </p:spPr>
        <p:txBody>
          <a:bodyPr lIns="130046" tIns="65023" rIns="130046" bIns="65023">
            <a:spAutoFit/>
          </a:bodyPr>
          <a:lstStyle/>
          <a:p>
            <a:pPr defTabSz="650230">
              <a:defRPr/>
            </a:pPr>
            <a:r>
              <a:rPr lang="en-US" sz="4000" dirty="0">
                <a:solidFill>
                  <a:srgbClr val="008000"/>
                </a:solidFill>
                <a:effectLst>
                  <a:outerShdw blurRad="50800" dist="12700" dir="16200000" algn="tl" rotWithShape="0">
                    <a:srgbClr val="000000">
                      <a:alpha val="43000"/>
                    </a:srgbClr>
                  </a:outerShdw>
                </a:effectLst>
                <a:latin typeface="Helvetica Neue Light"/>
                <a:cs typeface="Helvetica Neue Light"/>
              </a:rPr>
              <a:t> </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Cultural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and </a:t>
            </a: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stylistic</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 norms?</a:t>
            </a:r>
            <a:endParaRPr lang="en-US" sz="4000" dirty="0">
              <a:solidFill>
                <a:srgbClr val="FF6600"/>
              </a:solidFill>
              <a:effectLst>
                <a:outerShdw blurRad="50800" dist="12700" dir="16200000" algn="tl" rotWithShape="0">
                  <a:srgbClr val="000000">
                    <a:alpha val="43000"/>
                  </a:srgbClr>
                </a:outerShdw>
              </a:effectLst>
              <a:latin typeface="HelveticaNeueLT Std Lt"/>
              <a:cs typeface="HelveticaNeueLT Std Lt"/>
            </a:endParaRPr>
          </a:p>
        </p:txBody>
      </p:sp>
      <p:pic>
        <p:nvPicPr>
          <p:cNvPr id="89092"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4838" y="4516438"/>
            <a:ext cx="4183062"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2857500" y="7972425"/>
            <a:ext cx="4532313"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Norms for </a:t>
            </a: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creativity</a:t>
            </a:r>
            <a:endParaRPr lang="en-US" sz="4000" dirty="0">
              <a:solidFill>
                <a:srgbClr val="FF6600"/>
              </a:solidFill>
              <a:effectLst>
                <a:outerShdw blurRad="50800" dist="12700" dir="16200000" algn="tl" rotWithShape="0">
                  <a:srgbClr val="000000">
                    <a:alpha val="43000"/>
                  </a:srgbClr>
                </a:outerShdw>
              </a:effectLst>
              <a:latin typeface="HelveticaNeueLT Std Lt"/>
              <a:cs typeface="HelveticaNeueLT Std Lt"/>
            </a:endParaRPr>
          </a:p>
        </p:txBody>
      </p:sp>
      <p:pic>
        <p:nvPicPr>
          <p:cNvPr id="91140"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Box 1"/>
          <p:cNvSpPr txBox="1">
            <a:spLocks noChangeArrowheads="1"/>
          </p:cNvSpPr>
          <p:nvPr/>
        </p:nvSpPr>
        <p:spPr bwMode="auto">
          <a:xfrm>
            <a:off x="1893888" y="3292475"/>
            <a:ext cx="864076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4800" b="1" dirty="0">
                <a:solidFill>
                  <a:srgbClr val="000090"/>
                </a:solidFill>
              </a:rPr>
              <a:t>Cultural intelligence and agility</a:t>
            </a:r>
          </a:p>
          <a:p>
            <a:pPr eaLnBrk="1"/>
            <a:endParaRPr lang="en-US" dirty="0"/>
          </a:p>
          <a:p>
            <a:pPr eaLnBrk="1"/>
            <a:r>
              <a:rPr lang="en-US" sz="4800" b="1" dirty="0">
                <a:solidFill>
                  <a:srgbClr val="008000"/>
                </a:solidFill>
              </a:rPr>
              <a:t>Collaborative norms</a:t>
            </a:r>
          </a:p>
          <a:p>
            <a:pPr eaLnBrk="1"/>
            <a:endParaRPr lang="en-US" dirty="0"/>
          </a:p>
          <a:p>
            <a:pPr eaLnBrk="1"/>
            <a:r>
              <a:rPr lang="en-US" sz="4800" b="1" dirty="0">
                <a:solidFill>
                  <a:srgbClr val="FF6600"/>
                </a:solidFill>
              </a:rPr>
              <a:t>Clarity on the role of innovation</a:t>
            </a:r>
            <a:endParaRPr lang="en-GB" sz="4800" b="1" dirty="0">
              <a:solidFill>
                <a:srgbClr val="FF6600"/>
              </a:solidFill>
            </a:endParaRPr>
          </a:p>
          <a:p>
            <a:pPr eaLnBrk="1"/>
            <a:endParaRPr lang="en-US" dirty="0"/>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2222500" y="7972425"/>
            <a:ext cx="5802313" cy="747713"/>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An </a:t>
            </a:r>
            <a:r>
              <a:rPr lang="en-US" sz="4000" dirty="0">
                <a:solidFill>
                  <a:schemeClr val="accent6">
                    <a:lumMod val="75000"/>
                  </a:schemeClr>
                </a:solidFill>
                <a:effectLst>
                  <a:outerShdw blurRad="50800" dist="12700" dir="16200000" algn="tl" rotWithShape="0">
                    <a:srgbClr val="000000">
                      <a:alpha val="43000"/>
                    </a:srgbClr>
                  </a:outerShdw>
                </a:effectLst>
                <a:latin typeface="Helvetica Neue Light"/>
                <a:cs typeface="Helvetica Neue Light"/>
              </a:rPr>
              <a:t>international</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 educator</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93188"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Box 1"/>
          <p:cNvSpPr txBox="1">
            <a:spLocks noChangeArrowheads="1"/>
          </p:cNvSpPr>
          <p:nvPr/>
        </p:nvSpPr>
        <p:spPr bwMode="auto">
          <a:xfrm>
            <a:off x="1245816" y="1997075"/>
            <a:ext cx="10657184" cy="5386090"/>
          </a:xfrm>
          <a:prstGeom prst="rect">
            <a:avLst/>
          </a:prstGeom>
          <a:solidFill>
            <a:srgbClr val="FF0000"/>
          </a:solidFill>
          <a:ln>
            <a:noFill/>
          </a:ln>
        </p:spPr>
        <p:txBody>
          <a:bodyPr wrap="squar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algn="l" eaLnBrk="1"/>
            <a:r>
              <a:rPr lang="en-US" sz="4400" b="1" dirty="0">
                <a:solidFill>
                  <a:srgbClr val="FFFF00"/>
                </a:solidFill>
                <a:latin typeface="Helvetica Neue Light" charset="0"/>
                <a:cs typeface="Helvetica Neue Light" charset="0"/>
              </a:rPr>
              <a:t>‘My mum was very different to most parents in China, because she always encouraged me to take risks. Especially she always told me, "You are great." It's not like some parents say, "Stay humble. Don't recognize you are great." My mum always said, "You're great; you can do it.” </a:t>
            </a:r>
            <a:endParaRPr lang="en-GB" sz="4400" b="1" dirty="0">
              <a:solidFill>
                <a:srgbClr val="FFFF00"/>
              </a:solidFill>
              <a:latin typeface="Helvetica Neue Light" charset="0"/>
              <a:cs typeface="Helvetica Neue Light" charset="0"/>
            </a:endParaRPr>
          </a:p>
          <a:p>
            <a:pPr eaLnBrk="1"/>
            <a:endParaRPr lang="en-US" dirty="0"/>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95235" name="Rectangle 2"/>
          <p:cNvSpPr>
            <a:spLocks noChangeArrowheads="1"/>
          </p:cNvSpPr>
          <p:nvPr/>
        </p:nvSpPr>
        <p:spPr bwMode="auto">
          <a:xfrm>
            <a:off x="2043113" y="7972425"/>
            <a:ext cx="6161087"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p>
            <a:r>
              <a:rPr lang="en-US" sz="4000" dirty="0">
                <a:solidFill>
                  <a:srgbClr val="FF6600"/>
                </a:solidFill>
                <a:latin typeface="Helvetica Neue Light" charset="0"/>
                <a:cs typeface="Helvetica Neue Light" charset="0"/>
              </a:rPr>
              <a:t>Diverse</a:t>
            </a:r>
            <a:r>
              <a:rPr lang="en-US" sz="4000" dirty="0">
                <a:solidFill>
                  <a:schemeClr val="bg1"/>
                </a:solidFill>
                <a:latin typeface="Helvetica Neue Light" charset="0"/>
                <a:cs typeface="Helvetica Neue Light" charset="0"/>
              </a:rPr>
              <a:t> multicultural</a:t>
            </a:r>
            <a:r>
              <a:rPr lang="en-US" sz="4000" dirty="0">
                <a:solidFill>
                  <a:srgbClr val="84B66D"/>
                </a:solidFill>
                <a:latin typeface="Helvetica Neue Light" charset="0"/>
                <a:cs typeface="Helvetica Neue Light" charset="0"/>
              </a:rPr>
              <a:t> teams</a:t>
            </a:r>
          </a:p>
        </p:txBody>
      </p:sp>
      <p:pic>
        <p:nvPicPr>
          <p:cNvPr id="95236"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1"/>
          <p:cNvSpPr txBox="1">
            <a:spLocks noChangeArrowheads="1"/>
          </p:cNvSpPr>
          <p:nvPr/>
        </p:nvSpPr>
        <p:spPr bwMode="auto">
          <a:xfrm>
            <a:off x="1101724" y="1492250"/>
            <a:ext cx="11017299" cy="68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algn="l" eaLnBrk="1"/>
            <a:r>
              <a:rPr lang="en-US" sz="8000" b="1" dirty="0" smtClean="0">
                <a:solidFill>
                  <a:srgbClr val="008000"/>
                </a:solidFill>
              </a:rPr>
              <a:t>Kaleidoscope thinking</a:t>
            </a:r>
            <a:r>
              <a:rPr lang="en-US" sz="8000" dirty="0" smtClean="0"/>
              <a:t> </a:t>
            </a:r>
            <a:r>
              <a:rPr lang="en-US" sz="8000" b="1" dirty="0" smtClean="0">
                <a:solidFill>
                  <a:srgbClr val="FF6600"/>
                </a:solidFill>
              </a:rPr>
              <a:t>Ambience </a:t>
            </a:r>
            <a:r>
              <a:rPr lang="en-US" sz="8000" b="1" dirty="0" smtClean="0">
                <a:solidFill>
                  <a:srgbClr val="0000FF"/>
                </a:solidFill>
              </a:rPr>
              <a:t>Negative </a:t>
            </a:r>
            <a:r>
              <a:rPr lang="en-US" sz="8000" b="1" dirty="0">
                <a:solidFill>
                  <a:srgbClr val="0000FF"/>
                </a:solidFill>
              </a:rPr>
              <a:t>affective </a:t>
            </a:r>
            <a:r>
              <a:rPr lang="en-US" sz="8000" b="1" dirty="0" smtClean="0">
                <a:solidFill>
                  <a:srgbClr val="0000FF"/>
                </a:solidFill>
              </a:rPr>
              <a:t>reactions </a:t>
            </a:r>
            <a:r>
              <a:rPr lang="en-US" sz="8000" b="1" dirty="0" smtClean="0">
                <a:solidFill>
                  <a:srgbClr val="FF6600"/>
                </a:solidFill>
              </a:rPr>
              <a:t>More </a:t>
            </a:r>
            <a:r>
              <a:rPr lang="en-US" sz="8000" b="1" dirty="0">
                <a:solidFill>
                  <a:srgbClr val="FF6600"/>
                </a:solidFill>
              </a:rPr>
              <a:t>time for complex </a:t>
            </a:r>
            <a:r>
              <a:rPr lang="en-US" sz="8000" b="1" dirty="0" smtClean="0">
                <a:solidFill>
                  <a:srgbClr val="FF6600"/>
                </a:solidFill>
              </a:rPr>
              <a:t>tasks </a:t>
            </a:r>
            <a:r>
              <a:rPr lang="en-US" sz="8000" b="1" dirty="0" smtClean="0">
                <a:solidFill>
                  <a:srgbClr val="008000"/>
                </a:solidFill>
              </a:rPr>
              <a:t>Need </a:t>
            </a:r>
            <a:r>
              <a:rPr lang="en-US" sz="8000" b="1" dirty="0">
                <a:solidFill>
                  <a:srgbClr val="008000"/>
                </a:solidFill>
              </a:rPr>
              <a:t>managing</a:t>
            </a:r>
          </a:p>
          <a:p>
            <a:pPr algn="l" eaLnBrk="1"/>
            <a:endParaRPr lang="en-US" dirty="0"/>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1363663" y="8016875"/>
            <a:ext cx="4583112"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Stoll </a:t>
            </a:r>
            <a:r>
              <a:rPr lang="en-US" sz="4000" b="1" dirty="0">
                <a:solidFill>
                  <a:srgbClr val="84B66D"/>
                </a:solidFill>
                <a:effectLst>
                  <a:outerShdw blurRad="50800" dist="12700" dir="16200000" algn="tl" rotWithShape="0">
                    <a:srgbClr val="000000">
                      <a:alpha val="43000"/>
                    </a:srgbClr>
                  </a:outerShdw>
                </a:effectLst>
                <a:latin typeface="Helvetica Neue Light"/>
                <a:cs typeface="Helvetica Neue Light"/>
              </a:rPr>
              <a:t>and</a:t>
            </a:r>
            <a:r>
              <a:rPr lang="en-US" sz="4000" b="1" dirty="0">
                <a:solidFill>
                  <a:srgbClr val="728C1F"/>
                </a:solidFill>
                <a:effectLst>
                  <a:outerShdw blurRad="50800" dist="12700" dir="16200000" algn="tl" rotWithShape="0">
                    <a:srgbClr val="000000">
                      <a:alpha val="43000"/>
                    </a:srgbClr>
                  </a:outerShdw>
                </a:effectLst>
                <a:latin typeface="Helvetica Neue Light"/>
                <a:cs typeface="Helvetica Neue Light"/>
              </a:rPr>
              <a:t>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Temperley</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97284"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Box 1"/>
          <p:cNvSpPr txBox="1">
            <a:spLocks noChangeArrowheads="1"/>
          </p:cNvSpPr>
          <p:nvPr/>
        </p:nvSpPr>
        <p:spPr bwMode="auto">
          <a:xfrm>
            <a:off x="1101725" y="1852613"/>
            <a:ext cx="10872788"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algn="l" eaLnBrk="1"/>
            <a:r>
              <a:rPr lang="en-US" b="1" dirty="0">
                <a:solidFill>
                  <a:srgbClr val="FF6600"/>
                </a:solidFill>
                <a:latin typeface="Helvetica Neue Light" charset="0"/>
                <a:cs typeface="Helvetica Neue Light" charset="0"/>
              </a:rPr>
              <a:t>The status quo is a very compelling state. So what might help promote the creativity needed for schools to be successful and children to achieve? </a:t>
            </a:r>
            <a:endParaRPr lang="en-US" b="1" dirty="0" smtClean="0">
              <a:solidFill>
                <a:srgbClr val="FF6600"/>
              </a:solidFill>
              <a:latin typeface="Helvetica Neue Light" charset="0"/>
              <a:cs typeface="Helvetica Neue Light" charset="0"/>
            </a:endParaRPr>
          </a:p>
          <a:p>
            <a:pPr algn="l" eaLnBrk="1"/>
            <a:endParaRPr lang="en-US" b="1" dirty="0" smtClean="0">
              <a:solidFill>
                <a:srgbClr val="FF6600"/>
              </a:solidFill>
              <a:latin typeface="Helvetica Neue Light" charset="0"/>
              <a:cs typeface="Helvetica Neue Light" charset="0"/>
            </a:endParaRPr>
          </a:p>
          <a:p>
            <a:pPr algn="l" eaLnBrk="1"/>
            <a:endParaRPr lang="en-US" b="1" dirty="0">
              <a:solidFill>
                <a:srgbClr val="FF6600"/>
              </a:solidFill>
              <a:latin typeface="Helvetica Neue Light" charset="0"/>
              <a:cs typeface="Helvetica Neue Light" charset="0"/>
            </a:endParaRPr>
          </a:p>
          <a:p>
            <a:pPr algn="l" eaLnBrk="1"/>
            <a:r>
              <a:rPr lang="en-US" b="1" dirty="0" smtClean="0">
                <a:solidFill>
                  <a:srgbClr val="FF6600"/>
                </a:solidFill>
                <a:latin typeface="Helvetica Neue Light" charset="0"/>
                <a:cs typeface="Helvetica Neue Light" charset="0"/>
              </a:rPr>
              <a:t>School </a:t>
            </a:r>
            <a:r>
              <a:rPr lang="en-US" b="1" dirty="0">
                <a:solidFill>
                  <a:srgbClr val="FF6600"/>
                </a:solidFill>
                <a:latin typeface="Helvetica Neue Light" charset="0"/>
                <a:cs typeface="Helvetica Neue Light" charset="0"/>
              </a:rPr>
              <a:t>leaders need to be able to unlock creativity in their staff in order to enhance learning. And to lead a creative school, you need creative leadership.</a:t>
            </a:r>
          </a:p>
          <a:p>
            <a:pPr eaLnBrk="1"/>
            <a:endParaRPr lang="en-US" dirty="0"/>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1719263" y="7972425"/>
            <a:ext cx="6810375"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What </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really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triggers</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 </a:t>
            </a:r>
            <a:r>
              <a:rPr lang="en-US" sz="4000" dirty="0">
                <a:solidFill>
                  <a:srgbClr val="FF6600"/>
                </a:solidFill>
                <a:effectLst>
                  <a:outerShdw blurRad="50800" dist="12700" dir="16200000" algn="tl" rotWithShape="0">
                    <a:srgbClr val="000000">
                      <a:alpha val="43000"/>
                    </a:srgbClr>
                  </a:outerShdw>
                </a:effectLst>
                <a:latin typeface="Helvetica Neue Light"/>
                <a:cs typeface="Helvetica Neue Light"/>
              </a:rPr>
              <a:t>creativity?</a:t>
            </a:r>
            <a:endParaRPr lang="en-US" sz="4000" dirty="0">
              <a:solidFill>
                <a:srgbClr val="FF6600"/>
              </a:solidFill>
              <a:effectLst>
                <a:outerShdw blurRad="50800" dist="12700" dir="16200000" algn="tl" rotWithShape="0">
                  <a:srgbClr val="000000">
                    <a:alpha val="43000"/>
                  </a:srgbClr>
                </a:outerShdw>
              </a:effectLst>
              <a:latin typeface="HelveticaNeueLT Std Lt"/>
              <a:cs typeface="HelveticaNeueLT Std Lt"/>
            </a:endParaRPr>
          </a:p>
        </p:txBody>
      </p:sp>
      <p:pic>
        <p:nvPicPr>
          <p:cNvPr id="99332"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3"/>
          <p:cNvSpPr>
            <a:spLocks noChangeArrowheads="1"/>
          </p:cNvSpPr>
          <p:nvPr/>
        </p:nvSpPr>
        <p:spPr bwMode="auto">
          <a:xfrm>
            <a:off x="2686050" y="2284413"/>
            <a:ext cx="7704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Helvetica Neue Light" charset="0"/>
                <a:cs typeface="Helvetica Neue Light" charset="0"/>
              </a:rPr>
              <a:t> </a:t>
            </a:r>
            <a:endParaRPr lang="en-GB" dirty="0">
              <a:latin typeface="Helvetica Neue Light" charset="0"/>
              <a:cs typeface="Helvetica Neue Light" charset="0"/>
            </a:endParaRPr>
          </a:p>
          <a:p>
            <a:endParaRPr lang="en-GB" dirty="0">
              <a:latin typeface="Helvetica Neue Light" charset="0"/>
              <a:cs typeface="Helvetica Neue Light" charset="0"/>
            </a:endParaRPr>
          </a:p>
        </p:txBody>
      </p:sp>
      <p:pic>
        <p:nvPicPr>
          <p:cNvPr id="9933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2675" y="4445000"/>
            <a:ext cx="4346575"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471488" y="7972425"/>
            <a:ext cx="9304337" cy="747713"/>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Amabile </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componential model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of creativity</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01380"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Rectangle 3"/>
          <p:cNvSpPr>
            <a:spLocks noChangeArrowheads="1"/>
          </p:cNvSpPr>
          <p:nvPr/>
        </p:nvSpPr>
        <p:spPr bwMode="auto">
          <a:xfrm>
            <a:off x="885776" y="2284413"/>
            <a:ext cx="106571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6600" b="1" dirty="0">
                <a:solidFill>
                  <a:srgbClr val="FF6600"/>
                </a:solidFill>
                <a:latin typeface="Helvetica Neue Light" charset="0"/>
                <a:cs typeface="Helvetica Neue Light" charset="0"/>
              </a:rPr>
              <a:t>Domain relevant skills</a:t>
            </a:r>
          </a:p>
          <a:p>
            <a:r>
              <a:rPr lang="en-US" dirty="0">
                <a:latin typeface="Helvetica Neue Light" charset="0"/>
                <a:cs typeface="Helvetica Neue Light" charset="0"/>
              </a:rPr>
              <a:t> </a:t>
            </a:r>
            <a:endParaRPr lang="en-GB" dirty="0">
              <a:latin typeface="Helvetica Neue Light" charset="0"/>
              <a:cs typeface="Helvetica Neue Light" charset="0"/>
            </a:endParaRPr>
          </a:p>
          <a:p>
            <a:endParaRPr lang="en-GB" dirty="0">
              <a:latin typeface="Helvetica Neue Light" charset="0"/>
              <a:cs typeface="Helvetica Neue Light" charset="0"/>
            </a:endParaRPr>
          </a:p>
        </p:txBody>
      </p:sp>
      <p:pic>
        <p:nvPicPr>
          <p:cNvPr id="10138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47088" y="46609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757488" y="4589463"/>
            <a:ext cx="27368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471488" y="7972425"/>
            <a:ext cx="9304337" cy="747713"/>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Amabile </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componential model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of creativity</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03428"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3"/>
          <p:cNvSpPr>
            <a:spLocks noChangeArrowheads="1"/>
          </p:cNvSpPr>
          <p:nvPr/>
        </p:nvSpPr>
        <p:spPr bwMode="auto">
          <a:xfrm>
            <a:off x="741760" y="2284413"/>
            <a:ext cx="11305256"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latin typeface="Helvetica Neue Light" charset="0"/>
                <a:cs typeface="Helvetica Neue Light" charset="0"/>
              </a:rPr>
              <a:t> </a:t>
            </a:r>
            <a:endParaRPr lang="en-GB" dirty="0">
              <a:latin typeface="Helvetica Neue Light" charset="0"/>
              <a:cs typeface="Helvetica Neue Light" charset="0"/>
            </a:endParaRPr>
          </a:p>
          <a:p>
            <a:r>
              <a:rPr lang="en-US" sz="6600" b="1" dirty="0">
                <a:solidFill>
                  <a:schemeClr val="accent6">
                    <a:lumMod val="50000"/>
                  </a:schemeClr>
                </a:solidFill>
                <a:latin typeface="Helvetica Neue Light" charset="0"/>
                <a:cs typeface="Helvetica Neue Light" charset="0"/>
              </a:rPr>
              <a:t>Creativity-relevant processes</a:t>
            </a:r>
          </a:p>
          <a:p>
            <a:r>
              <a:rPr lang="en-US" dirty="0">
                <a:latin typeface="Helvetica Neue Light" charset="0"/>
                <a:cs typeface="Helvetica Neue Light" charset="0"/>
              </a:rPr>
              <a:t> </a:t>
            </a:r>
            <a:endParaRPr lang="en-GB" dirty="0">
              <a:latin typeface="Helvetica Neue Light" charset="0"/>
              <a:cs typeface="Helvetica Neue Light" charset="0"/>
            </a:endParaRPr>
          </a:p>
          <a:p>
            <a:endParaRPr lang="en-GB" dirty="0">
              <a:latin typeface="Helvetica Neue Light" charset="0"/>
              <a:cs typeface="Helvetica Neue Light" charset="0"/>
            </a:endParaRPr>
          </a:p>
        </p:txBody>
      </p:sp>
      <p:pic>
        <p:nvPicPr>
          <p:cNvPr id="10343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47088" y="46609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89063" y="4516438"/>
            <a:ext cx="541655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601663" y="8016875"/>
            <a:ext cx="6107112"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Tentative </a:t>
            </a:r>
            <a:r>
              <a:rPr lang="en-US" sz="4000" b="1" dirty="0">
                <a:solidFill>
                  <a:srgbClr val="728C1F"/>
                </a:solidFill>
                <a:effectLst>
                  <a:outerShdw blurRad="50800" dist="12700" dir="16200000" algn="tl" rotWithShape="0">
                    <a:srgbClr val="000000">
                      <a:alpha val="43000"/>
                    </a:srgbClr>
                  </a:outerShdw>
                </a:effectLst>
                <a:latin typeface="Helvetica Neue Light"/>
                <a:cs typeface="Helvetica Neue Light"/>
              </a:rPr>
              <a:t>global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citizenship</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25604"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0150" y="2355850"/>
            <a:ext cx="7240588"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471488" y="7972425"/>
            <a:ext cx="9304337" cy="747713"/>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Amabile </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componential model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of creativity</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05476"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Rectangle 3"/>
          <p:cNvSpPr>
            <a:spLocks noChangeArrowheads="1"/>
          </p:cNvSpPr>
          <p:nvPr/>
        </p:nvSpPr>
        <p:spPr bwMode="auto">
          <a:xfrm>
            <a:off x="2686050" y="2284413"/>
            <a:ext cx="77041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Helvetica Neue Light" charset="0"/>
                <a:cs typeface="Helvetica Neue Light" charset="0"/>
              </a:rPr>
              <a:t> </a:t>
            </a:r>
            <a:endParaRPr lang="en-GB" dirty="0">
              <a:latin typeface="Helvetica Neue Light" charset="0"/>
              <a:cs typeface="Helvetica Neue Light" charset="0"/>
            </a:endParaRPr>
          </a:p>
          <a:p>
            <a:r>
              <a:rPr lang="en-US" sz="6600" b="1" dirty="0">
                <a:solidFill>
                  <a:srgbClr val="FF6600"/>
                </a:solidFill>
                <a:latin typeface="Helvetica Neue Light" charset="0"/>
                <a:cs typeface="Helvetica Neue Light" charset="0"/>
              </a:rPr>
              <a:t>Task motivation</a:t>
            </a:r>
          </a:p>
          <a:p>
            <a:endParaRPr lang="en-GB" dirty="0">
              <a:latin typeface="Helvetica Neue Light" charset="0"/>
              <a:cs typeface="Helvetica Neue Light" charset="0"/>
            </a:endParaRPr>
          </a:p>
        </p:txBody>
      </p:sp>
      <p:pic>
        <p:nvPicPr>
          <p:cNvPr id="10547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47088" y="46609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09788" y="4516438"/>
            <a:ext cx="3057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27" name="Isosceles Triangle 26"/>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471488" y="7972425"/>
            <a:ext cx="9304337" cy="747713"/>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Amabile </a:t>
            </a:r>
            <a:r>
              <a:rPr lang="en-US" sz="4000" dirty="0">
                <a:solidFill>
                  <a:srgbClr val="84B66D"/>
                </a:solidFill>
                <a:effectLst>
                  <a:outerShdw blurRad="50800" dist="12700" dir="16200000" algn="tl" rotWithShape="0">
                    <a:srgbClr val="000000">
                      <a:alpha val="43000"/>
                    </a:srgbClr>
                  </a:outerShdw>
                </a:effectLst>
                <a:latin typeface="Helvetica Neue Light"/>
                <a:cs typeface="Helvetica Neue Light"/>
              </a:rPr>
              <a:t>componential model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of creativity</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07524"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Rectangle 3"/>
          <p:cNvSpPr>
            <a:spLocks noChangeArrowheads="1"/>
          </p:cNvSpPr>
          <p:nvPr/>
        </p:nvSpPr>
        <p:spPr bwMode="auto">
          <a:xfrm>
            <a:off x="1029792" y="1564432"/>
            <a:ext cx="1116124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GB" dirty="0">
              <a:latin typeface="Helvetica Neue Light" charset="0"/>
              <a:cs typeface="Helvetica Neue Light" charset="0"/>
            </a:endParaRPr>
          </a:p>
          <a:p>
            <a:r>
              <a:rPr lang="en-US" sz="6600" b="1" dirty="0">
                <a:solidFill>
                  <a:schemeClr val="accent6">
                    <a:lumMod val="50000"/>
                  </a:schemeClr>
                </a:solidFill>
                <a:latin typeface="Helvetica Neue Light" charset="0"/>
                <a:cs typeface="Helvetica Neue Light" charset="0"/>
              </a:rPr>
              <a:t>Surrounding social environment</a:t>
            </a:r>
            <a:endParaRPr lang="en-GB" sz="6600" b="1" dirty="0">
              <a:solidFill>
                <a:schemeClr val="accent6">
                  <a:lumMod val="50000"/>
                </a:schemeClr>
              </a:solidFill>
              <a:latin typeface="Helvetica Neue Light" charset="0"/>
              <a:cs typeface="Helvetica Neue Light" charset="0"/>
            </a:endParaRPr>
          </a:p>
        </p:txBody>
      </p:sp>
      <p:pic>
        <p:nvPicPr>
          <p:cNvPr id="1075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47088" y="46609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89063" y="4589463"/>
            <a:ext cx="57785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2" name="Isosceles Triangle 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3" name="Rectangle 2"/>
          <p:cNvSpPr/>
          <p:nvPr/>
        </p:nvSpPr>
        <p:spPr>
          <a:xfrm>
            <a:off x="801688" y="7972425"/>
            <a:ext cx="5508625" cy="747713"/>
          </a:xfrm>
          <a:prstGeom prst="rect">
            <a:avLst/>
          </a:prstGeom>
        </p:spPr>
        <p:txBody>
          <a:bodyPr wrap="none" lIns="130046" tIns="65023" rIns="130046" bIns="65023">
            <a:spAutoFit/>
          </a:bodyPr>
          <a:lstStyle/>
          <a:p>
            <a:pPr>
              <a:defRPr/>
            </a:pPr>
            <a:r>
              <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rPr>
              <a:t>Czikszentmihalyi  </a:t>
            </a:r>
            <a:r>
              <a:rPr lang="en-US" sz="4000" b="1" dirty="0">
                <a:solidFill>
                  <a:srgbClr val="D46023"/>
                </a:solidFill>
                <a:effectLst>
                  <a:outerShdw blurRad="50800" dist="12700" dir="16200000" algn="tl" rotWithShape="0">
                    <a:srgbClr val="000000">
                      <a:alpha val="43000"/>
                    </a:srgbClr>
                  </a:outerShdw>
                </a:effectLst>
                <a:latin typeface="HelveticaNeueLT Std Lt"/>
                <a:cs typeface="HelveticaNeueLT Std Lt"/>
              </a:rPr>
              <a:t>1997</a:t>
            </a:r>
            <a:endParaRPr lang="en-US" sz="4000" dirty="0">
              <a:solidFill>
                <a:srgbClr val="D46023"/>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09572" name="Picture 21" descr="NIST Logo (Transparent) - 800x504.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3"/>
          <p:cNvGraphicFramePr>
            <a:graphicFrameLocks/>
          </p:cNvGraphicFramePr>
          <p:nvPr>
            <p:extLst>
              <p:ext uri="{D42A27DB-BD31-4B8C-83A1-F6EECF244321}">
                <p14:modId xmlns:p14="http://schemas.microsoft.com/office/powerpoint/2010/main" val="59178016"/>
              </p:ext>
            </p:extLst>
          </p:nvPr>
        </p:nvGraphicFramePr>
        <p:xfrm>
          <a:off x="1245816" y="1780456"/>
          <a:ext cx="10446738" cy="5592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2" name="Isosceles Triangle 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3" name="Rectangle 2"/>
          <p:cNvSpPr/>
          <p:nvPr/>
        </p:nvSpPr>
        <p:spPr>
          <a:xfrm>
            <a:off x="1030288" y="7972425"/>
            <a:ext cx="5051425" cy="747713"/>
          </a:xfrm>
          <a:prstGeom prst="rect">
            <a:avLst/>
          </a:prstGeom>
        </p:spPr>
        <p:txBody>
          <a:bodyPr wrap="none" lIns="130046" tIns="65023" rIns="130046" bIns="65023">
            <a:spAutoFit/>
          </a:bodyPr>
          <a:lstStyle/>
          <a:p>
            <a:pPr>
              <a:defRPr/>
            </a:pPr>
            <a:r>
              <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rPr>
              <a:t>Stoll and </a:t>
            </a:r>
            <a:r>
              <a:rPr lang="en-US" sz="4000" b="1" dirty="0">
                <a:solidFill>
                  <a:srgbClr val="D46023"/>
                </a:solidFill>
                <a:effectLst>
                  <a:outerShdw blurRad="50800" dist="12700" dir="16200000" algn="tl" rotWithShape="0">
                    <a:srgbClr val="000000">
                      <a:alpha val="43000"/>
                    </a:srgbClr>
                  </a:outerShdw>
                </a:effectLst>
                <a:latin typeface="HelveticaNeueLT Std Lt"/>
                <a:cs typeface="HelveticaNeueLT Std Lt"/>
              </a:rPr>
              <a:t>Temperley</a:t>
            </a:r>
            <a:endParaRPr lang="en-US" sz="4000" dirty="0">
              <a:solidFill>
                <a:srgbClr val="D46023"/>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10596" name="Picture 21" descr="NIST Logo (Transparent) - 800x504.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4"/>
          <p:cNvSpPr txBox="1">
            <a:spLocks noChangeArrowheads="1"/>
          </p:cNvSpPr>
          <p:nvPr/>
        </p:nvSpPr>
        <p:spPr bwMode="auto">
          <a:xfrm>
            <a:off x="3471720" y="3652838"/>
            <a:ext cx="583899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600" b="1" dirty="0">
                <a:solidFill>
                  <a:srgbClr val="000090"/>
                </a:solidFill>
                <a:latin typeface="Helvetica Neue Light"/>
                <a:cs typeface="Helvetica Neue Light"/>
              </a:rPr>
              <a:t>Model </a:t>
            </a:r>
            <a:r>
              <a:rPr lang="en-US" sz="6600" b="1" dirty="0">
                <a:solidFill>
                  <a:srgbClr val="008000"/>
                </a:solidFill>
                <a:latin typeface="Helvetica Neue Light"/>
                <a:cs typeface="Helvetica Neue Light"/>
              </a:rPr>
              <a:t>creativity</a:t>
            </a:r>
            <a:r>
              <a:rPr lang="en-US" sz="6600" b="1" dirty="0">
                <a:solidFill>
                  <a:srgbClr val="000090"/>
                </a:solidFill>
                <a:latin typeface="Helvetica Neue Light"/>
                <a:cs typeface="Helvetica Neue Light"/>
              </a:rPr>
              <a:t> and </a:t>
            </a:r>
            <a:r>
              <a:rPr lang="en-US" sz="6600" b="1" dirty="0">
                <a:solidFill>
                  <a:srgbClr val="FF6600"/>
                </a:solidFill>
                <a:latin typeface="Helvetica Neue Light"/>
                <a:cs typeface="Helvetica Neue Light"/>
              </a:rPr>
              <a:t>risk taking </a:t>
            </a:r>
          </a:p>
          <a:p>
            <a:pPr eaLnBrk="1"/>
            <a:endParaRPr lang="en-US" dirty="0"/>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2" name="Isosceles Triangle 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3" name="Rectangle 2"/>
          <p:cNvSpPr/>
          <p:nvPr/>
        </p:nvSpPr>
        <p:spPr>
          <a:xfrm>
            <a:off x="1084263" y="7972425"/>
            <a:ext cx="4943475" cy="746125"/>
          </a:xfrm>
          <a:prstGeom prst="rect">
            <a:avLst/>
          </a:prstGeom>
        </p:spPr>
        <p:txBody>
          <a:bodyPr wrap="none" lIns="130046" tIns="65023" rIns="130046" bIns="65023">
            <a:spAutoFit/>
          </a:bodyPr>
          <a:lstStyle/>
          <a:p>
            <a:pPr>
              <a:defRPr/>
            </a:pPr>
            <a:r>
              <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rPr>
              <a:t>Stoll and </a:t>
            </a:r>
            <a:r>
              <a:rPr lang="en-US" sz="4000" b="1" dirty="0">
                <a:solidFill>
                  <a:srgbClr val="D46023"/>
                </a:solidFill>
                <a:effectLst>
                  <a:outerShdw blurRad="50800" dist="12700" dir="16200000" algn="tl" rotWithShape="0">
                    <a:srgbClr val="000000">
                      <a:alpha val="43000"/>
                    </a:srgbClr>
                  </a:outerShdw>
                </a:effectLst>
                <a:latin typeface="HelveticaNeueLT Std Lt"/>
                <a:cs typeface="HelveticaNeueLT Std Lt"/>
              </a:rPr>
              <a:t>Temperley</a:t>
            </a:r>
            <a:endParaRPr lang="en-US" sz="4000" dirty="0">
              <a:solidFill>
                <a:srgbClr val="D46023"/>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11620" name="Picture 21"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Box 3"/>
          <p:cNvSpPr txBox="1">
            <a:spLocks noChangeArrowheads="1"/>
          </p:cNvSpPr>
          <p:nvPr/>
        </p:nvSpPr>
        <p:spPr bwMode="auto">
          <a:xfrm>
            <a:off x="897075" y="3364632"/>
            <a:ext cx="1092003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600" dirty="0">
                <a:solidFill>
                  <a:srgbClr val="000090"/>
                </a:solidFill>
                <a:latin typeface="Helvetica Neue Light"/>
                <a:cs typeface="Helvetica Neue Light"/>
              </a:rPr>
              <a:t>Stimulate a sense of </a:t>
            </a:r>
            <a:r>
              <a:rPr lang="en-US" sz="6600" dirty="0">
                <a:solidFill>
                  <a:srgbClr val="FF6600"/>
                </a:solidFill>
                <a:latin typeface="Helvetica Neue Light"/>
                <a:cs typeface="Helvetica Neue Light"/>
              </a:rPr>
              <a:t>urgency</a:t>
            </a:r>
            <a:r>
              <a:rPr lang="en-US" sz="6600" dirty="0">
                <a:solidFill>
                  <a:srgbClr val="000090"/>
                </a:solidFill>
                <a:latin typeface="Helvetica Neue Light"/>
                <a:cs typeface="Helvetica Neue Light"/>
              </a:rPr>
              <a:t> </a:t>
            </a:r>
            <a:r>
              <a:rPr lang="en-US" sz="6600" dirty="0" smtClean="0">
                <a:solidFill>
                  <a:srgbClr val="FF6600"/>
                </a:solidFill>
                <a:latin typeface="Helvetica Neue Light"/>
                <a:cs typeface="Helvetica Neue Light"/>
              </a:rPr>
              <a:t> </a:t>
            </a:r>
            <a:endParaRPr lang="en-US" sz="6600" dirty="0">
              <a:solidFill>
                <a:srgbClr val="FF6600"/>
              </a:solidFill>
              <a:latin typeface="Helvetica Neue Light"/>
              <a:cs typeface="Helvetica Neue Light"/>
            </a:endParaRP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2" name="Isosceles Triangle 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3" name="Rectangle 2"/>
          <p:cNvSpPr/>
          <p:nvPr/>
        </p:nvSpPr>
        <p:spPr>
          <a:xfrm>
            <a:off x="1030288" y="7972425"/>
            <a:ext cx="5051425" cy="747713"/>
          </a:xfrm>
          <a:prstGeom prst="rect">
            <a:avLst/>
          </a:prstGeom>
        </p:spPr>
        <p:txBody>
          <a:bodyPr wrap="none" lIns="130046" tIns="65023" rIns="130046" bIns="65023">
            <a:spAutoFit/>
          </a:bodyPr>
          <a:lstStyle/>
          <a:p>
            <a:pPr>
              <a:defRPr/>
            </a:pPr>
            <a:r>
              <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rPr>
              <a:t>Stoll and </a:t>
            </a:r>
            <a:r>
              <a:rPr lang="en-US" sz="4000" b="1" dirty="0">
                <a:solidFill>
                  <a:srgbClr val="D46023"/>
                </a:solidFill>
                <a:effectLst>
                  <a:outerShdw blurRad="50800" dist="12700" dir="16200000" algn="tl" rotWithShape="0">
                    <a:srgbClr val="000000">
                      <a:alpha val="43000"/>
                    </a:srgbClr>
                  </a:outerShdw>
                </a:effectLst>
                <a:latin typeface="HelveticaNeueLT Std Lt"/>
                <a:cs typeface="HelveticaNeueLT Std Lt"/>
              </a:rPr>
              <a:t>Temperley</a:t>
            </a:r>
            <a:endParaRPr lang="en-US" sz="4000" dirty="0">
              <a:solidFill>
                <a:srgbClr val="D46023"/>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12644" name="Picture 21" descr="NIST Logo (Transparent) - 800x504.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Box 3"/>
          <p:cNvSpPr txBox="1">
            <a:spLocks noChangeArrowheads="1"/>
          </p:cNvSpPr>
          <p:nvPr/>
        </p:nvSpPr>
        <p:spPr bwMode="auto">
          <a:xfrm>
            <a:off x="2374972" y="3148013"/>
            <a:ext cx="7961169" cy="369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600" dirty="0">
                <a:solidFill>
                  <a:srgbClr val="000090"/>
                </a:solidFill>
                <a:latin typeface="Helvetica Neue Light"/>
                <a:cs typeface="Helvetica Neue Light"/>
              </a:rPr>
              <a:t>Expose colleagues to </a:t>
            </a:r>
            <a:endParaRPr lang="en-US" sz="6600" dirty="0" smtClean="0">
              <a:solidFill>
                <a:srgbClr val="000090"/>
              </a:solidFill>
              <a:latin typeface="Helvetica Neue Light"/>
              <a:cs typeface="Helvetica Neue Light"/>
            </a:endParaRPr>
          </a:p>
          <a:p>
            <a:pPr eaLnBrk="1"/>
            <a:r>
              <a:rPr lang="en-US" sz="6600" dirty="0" smtClean="0">
                <a:solidFill>
                  <a:schemeClr val="accent6">
                    <a:lumMod val="50000"/>
                  </a:schemeClr>
                </a:solidFill>
                <a:latin typeface="Helvetica Neue Light"/>
                <a:cs typeface="Helvetica Neue Light"/>
              </a:rPr>
              <a:t>new</a:t>
            </a:r>
            <a:r>
              <a:rPr lang="en-US" sz="6600" dirty="0" smtClean="0">
                <a:solidFill>
                  <a:srgbClr val="000090"/>
                </a:solidFill>
                <a:latin typeface="Helvetica Neue Light"/>
                <a:cs typeface="Helvetica Neue Light"/>
              </a:rPr>
              <a:t> </a:t>
            </a:r>
            <a:r>
              <a:rPr lang="en-US" sz="6600" dirty="0">
                <a:solidFill>
                  <a:srgbClr val="000090"/>
                </a:solidFill>
                <a:latin typeface="Helvetica Neue Light"/>
                <a:cs typeface="Helvetica Neue Light"/>
              </a:rPr>
              <a:t>thinking </a:t>
            </a:r>
            <a:endParaRPr lang="en-US" sz="6600" dirty="0" smtClean="0">
              <a:solidFill>
                <a:srgbClr val="000090"/>
              </a:solidFill>
              <a:latin typeface="Helvetica Neue Light"/>
              <a:cs typeface="Helvetica Neue Light"/>
            </a:endParaRPr>
          </a:p>
          <a:p>
            <a:pPr eaLnBrk="1"/>
            <a:r>
              <a:rPr lang="en-US" sz="6600" dirty="0" smtClean="0">
                <a:solidFill>
                  <a:srgbClr val="000090"/>
                </a:solidFill>
                <a:latin typeface="Helvetica Neue Light"/>
                <a:cs typeface="Helvetica Neue Light"/>
              </a:rPr>
              <a:t>and </a:t>
            </a:r>
            <a:r>
              <a:rPr lang="en-US" sz="6600" dirty="0">
                <a:solidFill>
                  <a:srgbClr val="000090"/>
                </a:solidFill>
                <a:latin typeface="Helvetica Neue Light"/>
                <a:cs typeface="Helvetica Neue Light"/>
              </a:rPr>
              <a:t>experiences</a:t>
            </a:r>
          </a:p>
          <a:p>
            <a:pPr eaLnBrk="1"/>
            <a:endParaRPr lang="en-US" dirty="0"/>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2" name="Isosceles Triangle 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3" name="Rectangle 2"/>
          <p:cNvSpPr/>
          <p:nvPr/>
        </p:nvSpPr>
        <p:spPr>
          <a:xfrm>
            <a:off x="1030288" y="7972425"/>
            <a:ext cx="5051425" cy="747713"/>
          </a:xfrm>
          <a:prstGeom prst="rect">
            <a:avLst/>
          </a:prstGeom>
        </p:spPr>
        <p:txBody>
          <a:bodyPr wrap="none" lIns="130046" tIns="65023" rIns="130046" bIns="65023">
            <a:spAutoFit/>
          </a:bodyPr>
          <a:lstStyle/>
          <a:p>
            <a:pPr>
              <a:defRPr/>
            </a:pPr>
            <a:r>
              <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rPr>
              <a:t>Stoll and </a:t>
            </a:r>
            <a:r>
              <a:rPr lang="en-US" sz="4000" b="1" dirty="0">
                <a:solidFill>
                  <a:srgbClr val="D46023"/>
                </a:solidFill>
                <a:effectLst>
                  <a:outerShdw blurRad="50800" dist="12700" dir="16200000" algn="tl" rotWithShape="0">
                    <a:srgbClr val="000000">
                      <a:alpha val="43000"/>
                    </a:srgbClr>
                  </a:outerShdw>
                </a:effectLst>
                <a:latin typeface="HelveticaNeueLT Std Lt"/>
                <a:cs typeface="HelveticaNeueLT Std Lt"/>
              </a:rPr>
              <a:t>Temperley</a:t>
            </a:r>
            <a:endParaRPr lang="en-US" sz="4000" dirty="0">
              <a:solidFill>
                <a:srgbClr val="D46023"/>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13668" name="Picture 21"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Box 3"/>
          <p:cNvSpPr txBox="1">
            <a:spLocks noChangeArrowheads="1"/>
          </p:cNvSpPr>
          <p:nvPr/>
        </p:nvSpPr>
        <p:spPr bwMode="auto">
          <a:xfrm>
            <a:off x="3419868" y="3221038"/>
            <a:ext cx="633016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600" dirty="0">
                <a:solidFill>
                  <a:srgbClr val="000090"/>
                </a:solidFill>
                <a:latin typeface="Helvetica Neue Light"/>
                <a:cs typeface="Helvetica Neue Light"/>
              </a:rPr>
              <a:t>Self consciously </a:t>
            </a:r>
            <a:endParaRPr lang="en-US" sz="6600" dirty="0" smtClean="0">
              <a:solidFill>
                <a:srgbClr val="000090"/>
              </a:solidFill>
              <a:latin typeface="Helvetica Neue Light"/>
              <a:cs typeface="Helvetica Neue Light"/>
            </a:endParaRPr>
          </a:p>
          <a:p>
            <a:pPr eaLnBrk="1"/>
            <a:r>
              <a:rPr lang="en-US" sz="6600" dirty="0" smtClean="0">
                <a:solidFill>
                  <a:srgbClr val="008000"/>
                </a:solidFill>
                <a:latin typeface="Helvetica Neue Light"/>
                <a:cs typeface="Helvetica Neue Light"/>
              </a:rPr>
              <a:t>relinquish </a:t>
            </a:r>
            <a:r>
              <a:rPr lang="en-US" sz="6600" dirty="0">
                <a:solidFill>
                  <a:srgbClr val="008000"/>
                </a:solidFill>
                <a:latin typeface="Helvetica Neue Light"/>
                <a:cs typeface="Helvetica Neue Light"/>
              </a:rPr>
              <a:t>control </a:t>
            </a:r>
            <a:r>
              <a:rPr lang="en-US" sz="6600" dirty="0" smtClean="0">
                <a:solidFill>
                  <a:srgbClr val="008000"/>
                </a:solidFill>
                <a:latin typeface="Helvetica Neue Light"/>
                <a:cs typeface="Helvetica Neue Light"/>
              </a:rPr>
              <a:t> </a:t>
            </a:r>
            <a:endParaRPr lang="en-US" sz="6600" dirty="0">
              <a:solidFill>
                <a:srgbClr val="008000"/>
              </a:solidFill>
              <a:latin typeface="Helvetica Neue Light"/>
              <a:cs typeface="Helvetica Neue Light"/>
            </a:endParaRPr>
          </a:p>
          <a:p>
            <a:pPr eaLnBrk="1"/>
            <a:endParaRPr lang="en-US" dirty="0"/>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2" name="Isosceles Triangle 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3" name="Rectangle 2"/>
          <p:cNvSpPr/>
          <p:nvPr/>
        </p:nvSpPr>
        <p:spPr>
          <a:xfrm>
            <a:off x="1030288" y="7972425"/>
            <a:ext cx="5051425" cy="747713"/>
          </a:xfrm>
          <a:prstGeom prst="rect">
            <a:avLst/>
          </a:prstGeom>
        </p:spPr>
        <p:txBody>
          <a:bodyPr wrap="none" lIns="130046" tIns="65023" rIns="130046" bIns="65023">
            <a:spAutoFit/>
          </a:bodyPr>
          <a:lstStyle/>
          <a:p>
            <a:pPr>
              <a:defRPr/>
            </a:pPr>
            <a:r>
              <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rPr>
              <a:t>Stoll and </a:t>
            </a:r>
            <a:r>
              <a:rPr lang="en-US" sz="4000" b="1" dirty="0">
                <a:solidFill>
                  <a:srgbClr val="D46023"/>
                </a:solidFill>
                <a:effectLst>
                  <a:outerShdw blurRad="50800" dist="12700" dir="16200000" algn="tl" rotWithShape="0">
                    <a:srgbClr val="000000">
                      <a:alpha val="43000"/>
                    </a:srgbClr>
                  </a:outerShdw>
                </a:effectLst>
                <a:latin typeface="HelveticaNeueLT Std Lt"/>
                <a:cs typeface="HelveticaNeueLT Std Lt"/>
              </a:rPr>
              <a:t>Temperley</a:t>
            </a:r>
            <a:endParaRPr lang="en-US" sz="4000" dirty="0">
              <a:solidFill>
                <a:srgbClr val="D46023"/>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14692" name="Picture 21"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Box 3"/>
          <p:cNvSpPr txBox="1">
            <a:spLocks noChangeArrowheads="1"/>
          </p:cNvSpPr>
          <p:nvPr/>
        </p:nvSpPr>
        <p:spPr bwMode="auto">
          <a:xfrm>
            <a:off x="2283095" y="3292475"/>
            <a:ext cx="89767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600" b="1" dirty="0">
                <a:solidFill>
                  <a:srgbClr val="000090"/>
                </a:solidFill>
                <a:latin typeface="Helvetica Neue Light"/>
                <a:cs typeface="Helvetica Neue Light"/>
              </a:rPr>
              <a:t>Provide </a:t>
            </a:r>
            <a:r>
              <a:rPr lang="en-US" sz="6600" b="1" dirty="0">
                <a:solidFill>
                  <a:srgbClr val="FF6600"/>
                </a:solidFill>
                <a:latin typeface="Helvetica Neue Light"/>
                <a:cs typeface="Helvetica Neue Light"/>
              </a:rPr>
              <a:t>time</a:t>
            </a:r>
            <a:r>
              <a:rPr lang="en-US" sz="6600" b="1" dirty="0">
                <a:solidFill>
                  <a:srgbClr val="000090"/>
                </a:solidFill>
                <a:latin typeface="Helvetica Neue Light"/>
                <a:cs typeface="Helvetica Neue Light"/>
              </a:rPr>
              <a:t> </a:t>
            </a:r>
            <a:r>
              <a:rPr lang="en-US" sz="6600" b="1" dirty="0" smtClean="0">
                <a:solidFill>
                  <a:srgbClr val="000090"/>
                </a:solidFill>
                <a:latin typeface="Helvetica Neue Light"/>
                <a:cs typeface="Helvetica Neue Light"/>
              </a:rPr>
              <a:t>and </a:t>
            </a:r>
            <a:r>
              <a:rPr lang="en-US" sz="6600" b="1" dirty="0" smtClean="0">
                <a:solidFill>
                  <a:srgbClr val="008000"/>
                </a:solidFill>
                <a:latin typeface="Helvetica Neue Light"/>
                <a:cs typeface="Helvetica Neue Light"/>
              </a:rPr>
              <a:t>space </a:t>
            </a:r>
            <a:endParaRPr lang="en-US" sz="6600" b="1" dirty="0">
              <a:solidFill>
                <a:srgbClr val="008000"/>
              </a:solidFill>
              <a:latin typeface="Helvetica Neue Light"/>
              <a:cs typeface="Helvetica Neue Light"/>
            </a:endParaRP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2" name="Isosceles Triangle 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3" name="Rectangle 2"/>
          <p:cNvSpPr/>
          <p:nvPr/>
        </p:nvSpPr>
        <p:spPr>
          <a:xfrm>
            <a:off x="1030288" y="7972425"/>
            <a:ext cx="5051425" cy="747713"/>
          </a:xfrm>
          <a:prstGeom prst="rect">
            <a:avLst/>
          </a:prstGeom>
        </p:spPr>
        <p:txBody>
          <a:bodyPr wrap="none" lIns="130046" tIns="65023" rIns="130046" bIns="65023">
            <a:spAutoFit/>
          </a:bodyPr>
          <a:lstStyle/>
          <a:p>
            <a:pPr>
              <a:defRPr/>
            </a:pPr>
            <a:r>
              <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rPr>
              <a:t>Stoll and </a:t>
            </a:r>
            <a:r>
              <a:rPr lang="en-US" sz="4000" b="1" dirty="0">
                <a:solidFill>
                  <a:srgbClr val="D46023"/>
                </a:solidFill>
                <a:effectLst>
                  <a:outerShdw blurRad="50800" dist="12700" dir="16200000" algn="tl" rotWithShape="0">
                    <a:srgbClr val="000000">
                      <a:alpha val="43000"/>
                    </a:srgbClr>
                  </a:outerShdw>
                </a:effectLst>
                <a:latin typeface="HelveticaNeueLT Std Lt"/>
                <a:cs typeface="HelveticaNeueLT Std Lt"/>
              </a:rPr>
              <a:t>Temperley</a:t>
            </a:r>
            <a:endParaRPr lang="en-US" sz="4000" dirty="0">
              <a:solidFill>
                <a:srgbClr val="D46023"/>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15716" name="Picture 21" descr="NIST Logo (Transparent) - 800x504.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Box 3"/>
          <p:cNvSpPr txBox="1">
            <a:spLocks noChangeArrowheads="1"/>
          </p:cNvSpPr>
          <p:nvPr/>
        </p:nvSpPr>
        <p:spPr bwMode="auto">
          <a:xfrm>
            <a:off x="364386" y="3148013"/>
            <a:ext cx="1153861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600" dirty="0">
                <a:solidFill>
                  <a:srgbClr val="000090"/>
                </a:solidFill>
                <a:latin typeface="Helvetica Neue Light"/>
                <a:cs typeface="Helvetica Neue Light"/>
              </a:rPr>
              <a:t>Promote individual and </a:t>
            </a:r>
            <a:r>
              <a:rPr lang="en-US" sz="6600" dirty="0" smtClean="0">
                <a:solidFill>
                  <a:srgbClr val="000090"/>
                </a:solidFill>
                <a:latin typeface="Helvetica Neue Light"/>
                <a:cs typeface="Helvetica Neue Light"/>
              </a:rPr>
              <a:t>group</a:t>
            </a:r>
          </a:p>
          <a:p>
            <a:pPr eaLnBrk="1"/>
            <a:r>
              <a:rPr lang="en-US" sz="6600" dirty="0" smtClean="0">
                <a:solidFill>
                  <a:srgbClr val="FF6600"/>
                </a:solidFill>
                <a:latin typeface="Helvetica Neue Light"/>
                <a:cs typeface="Helvetica Neue Light"/>
              </a:rPr>
              <a:t>creative </a:t>
            </a:r>
            <a:r>
              <a:rPr lang="en-US" sz="6600" dirty="0">
                <a:solidFill>
                  <a:srgbClr val="FF6600"/>
                </a:solidFill>
                <a:latin typeface="Helvetica Neue Light"/>
                <a:cs typeface="Helvetica Neue Light"/>
              </a:rPr>
              <a:t>thinking </a:t>
            </a:r>
            <a:r>
              <a:rPr lang="en-US" sz="6600" dirty="0">
                <a:solidFill>
                  <a:srgbClr val="000090"/>
                </a:solidFill>
                <a:latin typeface="Helvetica Neue Light"/>
                <a:cs typeface="Helvetica Neue Light"/>
              </a:rPr>
              <a:t>and </a:t>
            </a:r>
            <a:r>
              <a:rPr lang="en-US" sz="6600" dirty="0">
                <a:solidFill>
                  <a:srgbClr val="008000"/>
                </a:solidFill>
                <a:latin typeface="Helvetica Neue Light"/>
                <a:cs typeface="Helvetica Neue Light"/>
              </a:rPr>
              <a:t>design</a:t>
            </a:r>
          </a:p>
          <a:p>
            <a:pPr eaLnBrk="1"/>
            <a:endParaRPr lang="en-US" dirty="0"/>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2" name="Isosceles Triangle 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3" name="Rectangle 2"/>
          <p:cNvSpPr/>
          <p:nvPr/>
        </p:nvSpPr>
        <p:spPr>
          <a:xfrm>
            <a:off x="1030288" y="7972425"/>
            <a:ext cx="5051425" cy="747713"/>
          </a:xfrm>
          <a:prstGeom prst="rect">
            <a:avLst/>
          </a:prstGeom>
        </p:spPr>
        <p:txBody>
          <a:bodyPr wrap="none" lIns="130046" tIns="65023" rIns="130046" bIns="65023">
            <a:spAutoFit/>
          </a:bodyPr>
          <a:lstStyle/>
          <a:p>
            <a:pPr>
              <a:defRPr/>
            </a:pPr>
            <a:r>
              <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rPr>
              <a:t>Stoll and </a:t>
            </a:r>
            <a:r>
              <a:rPr lang="en-US" sz="4000" b="1" dirty="0">
                <a:solidFill>
                  <a:srgbClr val="D46023"/>
                </a:solidFill>
                <a:effectLst>
                  <a:outerShdw blurRad="50800" dist="12700" dir="16200000" algn="tl" rotWithShape="0">
                    <a:srgbClr val="000000">
                      <a:alpha val="43000"/>
                    </a:srgbClr>
                  </a:outerShdw>
                </a:effectLst>
                <a:latin typeface="HelveticaNeueLT Std Lt"/>
                <a:cs typeface="HelveticaNeueLT Std Lt"/>
              </a:rPr>
              <a:t>Temperley</a:t>
            </a:r>
            <a:endParaRPr lang="en-US" sz="4000" dirty="0">
              <a:solidFill>
                <a:srgbClr val="D46023"/>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16740" name="Picture 21" descr="NIST Logo (Transparent) - 800x504.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Box 3"/>
          <p:cNvSpPr txBox="1">
            <a:spLocks noChangeArrowheads="1"/>
          </p:cNvSpPr>
          <p:nvPr/>
        </p:nvSpPr>
        <p:spPr bwMode="auto">
          <a:xfrm>
            <a:off x="1533525" y="3148013"/>
            <a:ext cx="94329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600" dirty="0">
                <a:solidFill>
                  <a:srgbClr val="000090"/>
                </a:solidFill>
                <a:latin typeface="Helvetica Neue Light"/>
                <a:cs typeface="Helvetica Neue Light"/>
              </a:rPr>
              <a:t>Set high expectations </a:t>
            </a:r>
            <a:r>
              <a:rPr lang="en-US" sz="6600" dirty="0" smtClean="0">
                <a:solidFill>
                  <a:srgbClr val="000090"/>
                </a:solidFill>
                <a:latin typeface="Helvetica Neue Light"/>
                <a:cs typeface="Helvetica Neue Light"/>
              </a:rPr>
              <a:t>about the </a:t>
            </a:r>
            <a:r>
              <a:rPr lang="en-US" sz="6600" dirty="0" smtClean="0">
                <a:solidFill>
                  <a:srgbClr val="008000"/>
                </a:solidFill>
                <a:latin typeface="Helvetica Neue Light"/>
                <a:cs typeface="Helvetica Neue Light"/>
              </a:rPr>
              <a:t>nature</a:t>
            </a:r>
            <a:r>
              <a:rPr lang="en-US" sz="6600" dirty="0" smtClean="0">
                <a:solidFill>
                  <a:srgbClr val="000090"/>
                </a:solidFill>
                <a:latin typeface="Helvetica Neue Light"/>
                <a:cs typeface="Helvetica Neue Light"/>
              </a:rPr>
              <a:t> and </a:t>
            </a:r>
            <a:r>
              <a:rPr lang="en-US" sz="6600" b="1" dirty="0" smtClean="0">
                <a:solidFill>
                  <a:srgbClr val="FF6600"/>
                </a:solidFill>
              </a:rPr>
              <a:t>degree </a:t>
            </a:r>
            <a:r>
              <a:rPr lang="en-US" sz="6600" b="1" dirty="0">
                <a:solidFill>
                  <a:srgbClr val="FF6600"/>
                </a:solidFill>
              </a:rPr>
              <a:t>of </a:t>
            </a:r>
            <a:r>
              <a:rPr lang="en-US" sz="6600" dirty="0" smtClean="0">
                <a:solidFill>
                  <a:srgbClr val="FF6600"/>
                </a:solidFill>
                <a:latin typeface="Helvetica Neue Light"/>
                <a:cs typeface="Helvetica Neue Light"/>
              </a:rPr>
              <a:t>creativity</a:t>
            </a:r>
            <a:endParaRPr lang="en-US" sz="6600" dirty="0">
              <a:solidFill>
                <a:srgbClr val="FF6600"/>
              </a:solidFill>
              <a:latin typeface="Helvetica Neue Light"/>
              <a:cs typeface="Helvetica Neue Light"/>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88" y="774700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725488" y="8016875"/>
            <a:ext cx="5859462" cy="746125"/>
          </a:xfrm>
          <a:prstGeom prst="rect">
            <a:avLst/>
          </a:prstGeom>
        </p:spPr>
        <p:txBody>
          <a:bodyPr wrap="none" lIns="130046" tIns="65023" rIns="130046" bIns="65023">
            <a:spAutoFit/>
          </a:bodyPr>
          <a:lstStyle/>
          <a:p>
            <a:pPr defTabSz="650230">
              <a:defRPr/>
            </a:pP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Secure  </a:t>
            </a:r>
            <a:r>
              <a:rPr lang="en-US" sz="4000" b="1" dirty="0">
                <a:solidFill>
                  <a:srgbClr val="728C1F"/>
                </a:solidFill>
                <a:effectLst>
                  <a:outerShdw blurRad="50800" dist="12700" dir="16200000" algn="tl" rotWithShape="0">
                    <a:srgbClr val="000000">
                      <a:alpha val="43000"/>
                    </a:srgbClr>
                  </a:outerShdw>
                </a:effectLst>
                <a:latin typeface="Helvetica Neue Light"/>
                <a:cs typeface="Helvetica Neue Light"/>
              </a:rPr>
              <a:t>global </a:t>
            </a:r>
            <a:r>
              <a:rPr lang="en-US" sz="4000" dirty="0">
                <a:solidFill>
                  <a:schemeClr val="bg1"/>
                </a:solidFill>
                <a:effectLst>
                  <a:outerShdw blurRad="50800" dist="12700" dir="16200000" algn="tl" rotWithShape="0">
                    <a:srgbClr val="000000">
                      <a:alpha val="43000"/>
                    </a:srgbClr>
                  </a:outerShdw>
                </a:effectLst>
                <a:latin typeface="Helvetica Neue Light"/>
                <a:cs typeface="Helvetica Neue Light"/>
              </a:rPr>
              <a:t>citizenship</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27652"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 descr="IMG_1417.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17850" y="1924050"/>
            <a:ext cx="64801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2" name="Isosceles Triangle 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3" name="Rectangle 2"/>
          <p:cNvSpPr/>
          <p:nvPr/>
        </p:nvSpPr>
        <p:spPr>
          <a:xfrm>
            <a:off x="1030288" y="7972425"/>
            <a:ext cx="5051425" cy="747713"/>
          </a:xfrm>
          <a:prstGeom prst="rect">
            <a:avLst/>
          </a:prstGeom>
        </p:spPr>
        <p:txBody>
          <a:bodyPr wrap="none" lIns="130046" tIns="65023" rIns="130046" bIns="65023">
            <a:spAutoFit/>
          </a:bodyPr>
          <a:lstStyle/>
          <a:p>
            <a:pPr>
              <a:defRPr/>
            </a:pPr>
            <a:r>
              <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rPr>
              <a:t>Stoll and </a:t>
            </a:r>
            <a:r>
              <a:rPr lang="en-US" sz="4000" b="1" dirty="0">
                <a:solidFill>
                  <a:srgbClr val="D46023"/>
                </a:solidFill>
                <a:effectLst>
                  <a:outerShdw blurRad="50800" dist="12700" dir="16200000" algn="tl" rotWithShape="0">
                    <a:srgbClr val="000000">
                      <a:alpha val="43000"/>
                    </a:srgbClr>
                  </a:outerShdw>
                </a:effectLst>
                <a:latin typeface="HelveticaNeueLT Std Lt"/>
                <a:cs typeface="HelveticaNeueLT Std Lt"/>
              </a:rPr>
              <a:t>Temperley</a:t>
            </a:r>
            <a:endParaRPr lang="en-US" sz="4000" dirty="0">
              <a:solidFill>
                <a:srgbClr val="D46023"/>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17764" name="Picture 21" descr="NIST Logo (Transparent) - 800x504.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Box 3"/>
          <p:cNvSpPr txBox="1">
            <a:spLocks noChangeArrowheads="1"/>
          </p:cNvSpPr>
          <p:nvPr/>
        </p:nvSpPr>
        <p:spPr bwMode="auto">
          <a:xfrm>
            <a:off x="2241336" y="3221038"/>
            <a:ext cx="762678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600" b="1" dirty="0">
                <a:solidFill>
                  <a:srgbClr val="000090"/>
                </a:solidFill>
              </a:rPr>
              <a:t> </a:t>
            </a:r>
            <a:r>
              <a:rPr lang="en-US" sz="6600" b="1" dirty="0">
                <a:solidFill>
                  <a:srgbClr val="000090"/>
                </a:solidFill>
                <a:latin typeface="Helvetica Neue Light"/>
                <a:cs typeface="Helvetica Neue Light"/>
              </a:rPr>
              <a:t>Use </a:t>
            </a:r>
            <a:r>
              <a:rPr lang="en-US" sz="6600" b="1" dirty="0">
                <a:solidFill>
                  <a:srgbClr val="FF6600"/>
                </a:solidFill>
                <a:latin typeface="Helvetica Neue Light"/>
                <a:cs typeface="Helvetica Neue Light"/>
              </a:rPr>
              <a:t>failure</a:t>
            </a:r>
            <a:r>
              <a:rPr lang="en-US" sz="6600" b="1" dirty="0">
                <a:solidFill>
                  <a:srgbClr val="000090"/>
                </a:solidFill>
                <a:latin typeface="Helvetica Neue Light"/>
                <a:cs typeface="Helvetica Neue Light"/>
              </a:rPr>
              <a:t> as a </a:t>
            </a:r>
            <a:endParaRPr lang="en-US" sz="6600" b="1" dirty="0" smtClean="0">
              <a:solidFill>
                <a:srgbClr val="000090"/>
              </a:solidFill>
              <a:latin typeface="Helvetica Neue Light"/>
              <a:cs typeface="Helvetica Neue Light"/>
            </a:endParaRPr>
          </a:p>
          <a:p>
            <a:pPr eaLnBrk="1"/>
            <a:r>
              <a:rPr lang="en-US" sz="6600" b="1" dirty="0" smtClean="0">
                <a:solidFill>
                  <a:srgbClr val="000090"/>
                </a:solidFill>
                <a:latin typeface="Helvetica Neue Light"/>
                <a:cs typeface="Helvetica Neue Light"/>
              </a:rPr>
              <a:t>learning </a:t>
            </a:r>
            <a:r>
              <a:rPr lang="en-US" sz="6600" b="1" dirty="0">
                <a:solidFill>
                  <a:srgbClr val="008000"/>
                </a:solidFill>
                <a:latin typeface="Helvetica Neue Light"/>
                <a:cs typeface="Helvetica Neue Light"/>
              </a:rPr>
              <a:t>opportunity</a:t>
            </a:r>
          </a:p>
          <a:p>
            <a:pPr eaLnBrk="1"/>
            <a:endParaRPr lang="en-US" b="1" dirty="0">
              <a:latin typeface="Helvetica Neue Light"/>
              <a:cs typeface="Helvetica Neue Light"/>
            </a:endParaRPr>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2" name="Isosceles Triangle 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3" name="Rectangle 2"/>
          <p:cNvSpPr/>
          <p:nvPr/>
        </p:nvSpPr>
        <p:spPr>
          <a:xfrm>
            <a:off x="1030288" y="7972425"/>
            <a:ext cx="5051425" cy="747713"/>
          </a:xfrm>
          <a:prstGeom prst="rect">
            <a:avLst/>
          </a:prstGeom>
        </p:spPr>
        <p:txBody>
          <a:bodyPr wrap="none" lIns="130046" tIns="65023" rIns="130046" bIns="65023">
            <a:spAutoFit/>
          </a:bodyPr>
          <a:lstStyle/>
          <a:p>
            <a:pPr>
              <a:defRPr/>
            </a:pPr>
            <a:r>
              <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rPr>
              <a:t>Stoll and </a:t>
            </a:r>
            <a:r>
              <a:rPr lang="en-US" sz="4000" b="1" dirty="0">
                <a:solidFill>
                  <a:srgbClr val="D46023"/>
                </a:solidFill>
                <a:effectLst>
                  <a:outerShdw blurRad="50800" dist="12700" dir="16200000" algn="tl" rotWithShape="0">
                    <a:srgbClr val="000000">
                      <a:alpha val="43000"/>
                    </a:srgbClr>
                  </a:outerShdw>
                </a:effectLst>
                <a:latin typeface="HelveticaNeueLT Std Lt"/>
                <a:cs typeface="HelveticaNeueLT Std Lt"/>
              </a:rPr>
              <a:t>Temperley</a:t>
            </a:r>
            <a:endParaRPr lang="en-US" sz="4000" dirty="0">
              <a:solidFill>
                <a:srgbClr val="D46023"/>
              </a:solidFill>
              <a:effectLst>
                <a:outerShdw blurRad="50800" dist="12700" dir="16200000" algn="tl" rotWithShape="0">
                  <a:srgbClr val="000000">
                    <a:alpha val="43000"/>
                  </a:srgbClr>
                </a:outerShdw>
              </a:effectLst>
              <a:latin typeface="HelveticaNeueLT Std Lt"/>
              <a:cs typeface="HelveticaNeueLT Std Lt"/>
            </a:endParaRPr>
          </a:p>
        </p:txBody>
      </p:sp>
      <p:pic>
        <p:nvPicPr>
          <p:cNvPr id="118788" name="Picture 21" descr="NIST Logo (Transparent) - 800x504.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Box 3"/>
          <p:cNvSpPr txBox="1">
            <a:spLocks noChangeArrowheads="1"/>
          </p:cNvSpPr>
          <p:nvPr/>
        </p:nvSpPr>
        <p:spPr bwMode="auto">
          <a:xfrm>
            <a:off x="2400908" y="3363913"/>
            <a:ext cx="827601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r>
              <a:rPr lang="en-US" sz="6600" b="1" dirty="0">
                <a:solidFill>
                  <a:srgbClr val="000090"/>
                </a:solidFill>
                <a:latin typeface="Helvetica Neue Light"/>
                <a:cs typeface="Helvetica Neue Light"/>
              </a:rPr>
              <a:t>Keep referring back to </a:t>
            </a:r>
            <a:endParaRPr lang="en-US" sz="6600" b="1" dirty="0" smtClean="0">
              <a:solidFill>
                <a:srgbClr val="000090"/>
              </a:solidFill>
              <a:latin typeface="Helvetica Neue Light"/>
              <a:cs typeface="Helvetica Neue Light"/>
            </a:endParaRPr>
          </a:p>
          <a:p>
            <a:pPr eaLnBrk="1"/>
            <a:r>
              <a:rPr lang="en-US" sz="6600" b="1" dirty="0" smtClean="0">
                <a:solidFill>
                  <a:srgbClr val="000090"/>
                </a:solidFill>
                <a:latin typeface="Helvetica Neue Light"/>
                <a:cs typeface="Helvetica Neue Light"/>
              </a:rPr>
              <a:t>core </a:t>
            </a:r>
            <a:r>
              <a:rPr lang="en-US" sz="6600" b="1" dirty="0">
                <a:solidFill>
                  <a:srgbClr val="008000"/>
                </a:solidFill>
                <a:latin typeface="Helvetica Neue Light"/>
                <a:cs typeface="Helvetica Neue Light"/>
              </a:rPr>
              <a:t>values</a:t>
            </a:r>
          </a:p>
          <a:p>
            <a:pPr eaLnBrk="1"/>
            <a:endParaRPr lang="en-US" dirty="0">
              <a:solidFill>
                <a:srgbClr val="008000"/>
              </a:solidFill>
            </a:endParaRP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39" y="7746686"/>
            <a:ext cx="11258786" cy="1286167"/>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2" name="Isosceles Triangle 1"/>
          <p:cNvSpPr/>
          <p:nvPr/>
        </p:nvSpPr>
        <p:spPr>
          <a:xfrm rot="5400000">
            <a:off x="11090551" y="8055366"/>
            <a:ext cx="1286165" cy="66880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p>
        </p:txBody>
      </p:sp>
      <p:sp>
        <p:nvSpPr>
          <p:cNvPr id="3" name="Rectangle 2"/>
          <p:cNvSpPr/>
          <p:nvPr/>
        </p:nvSpPr>
        <p:spPr>
          <a:xfrm>
            <a:off x="1192213" y="7972425"/>
            <a:ext cx="9756775" cy="746125"/>
          </a:xfrm>
          <a:prstGeom prst="rect">
            <a:avLst/>
          </a:prstGeom>
        </p:spPr>
        <p:txBody>
          <a:bodyPr wrap="none" lIns="130046" tIns="65023" rIns="130046" bIns="65023">
            <a:spAutoFit/>
          </a:bodyPr>
          <a:lstStyle/>
          <a:p>
            <a:pPr>
              <a:defRPr/>
            </a:pPr>
            <a:r>
              <a:rPr lang="en-US" sz="4000" dirty="0">
                <a:solidFill>
                  <a:schemeClr val="bg1"/>
                </a:solidFill>
              </a:rPr>
              <a:t>Missions, </a:t>
            </a:r>
            <a:r>
              <a:rPr lang="en-US" sz="4000" dirty="0">
                <a:solidFill>
                  <a:srgbClr val="84B66D"/>
                </a:solidFill>
              </a:rPr>
              <a:t>expeditions </a:t>
            </a:r>
            <a:r>
              <a:rPr lang="en-US" sz="4000" dirty="0">
                <a:solidFill>
                  <a:schemeClr val="bg1"/>
                </a:solidFill>
              </a:rPr>
              <a:t>and </a:t>
            </a:r>
            <a:r>
              <a:rPr lang="en-US" sz="4000" dirty="0">
                <a:solidFill>
                  <a:srgbClr val="FF6600"/>
                </a:solidFill>
              </a:rPr>
              <a:t>diverse</a:t>
            </a:r>
            <a:r>
              <a:rPr lang="en-US" sz="4000" dirty="0">
                <a:solidFill>
                  <a:schemeClr val="bg1"/>
                </a:solidFill>
              </a:rPr>
              <a:t> opportunities</a:t>
            </a:r>
          </a:p>
        </p:txBody>
      </p:sp>
      <p:pic>
        <p:nvPicPr>
          <p:cNvPr id="119812" name="Picture 21" descr="NIST Logo (Transparent) - 800x504.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0013" y="1492250"/>
            <a:ext cx="401955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579" y="7757120"/>
            <a:ext cx="11258551" cy="1285875"/>
          </a:xfrm>
          <a:prstGeom prst="rect">
            <a:avLst/>
          </a:prstGeom>
          <a:solidFill>
            <a:srgbClr val="102342"/>
          </a:solidFill>
          <a:ln>
            <a:noFill/>
          </a:ln>
          <a:effectLst>
            <a:outerShdw blurRad="21463" dir="162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11" name="Isosceles Triangle 10"/>
          <p:cNvSpPr/>
          <p:nvPr/>
        </p:nvSpPr>
        <p:spPr>
          <a:xfrm rot="5400000">
            <a:off x="11091069" y="8055769"/>
            <a:ext cx="1285875" cy="668337"/>
          </a:xfrm>
          <a:prstGeom prst="triangle">
            <a:avLst/>
          </a:prstGeom>
          <a:solidFill>
            <a:srgbClr val="102342"/>
          </a:solidFill>
          <a:ln>
            <a:noFill/>
          </a:ln>
          <a:effectLst>
            <a:outerShdw blurRad="40000" dist="23000" dir="5400000" rotWithShape="0">
              <a:srgbClr val="142F53">
                <a:alpha val="35000"/>
              </a:srgbClr>
            </a:outerShdw>
          </a:effectLst>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defRPr/>
            </a:pPr>
            <a:endParaRPr lang="en-US" dirty="0">
              <a:solidFill>
                <a:prstClr val="white"/>
              </a:solidFill>
              <a:latin typeface="Calibri"/>
            </a:endParaRPr>
          </a:p>
        </p:txBody>
      </p:sp>
      <p:sp>
        <p:nvSpPr>
          <p:cNvPr id="3" name="Rectangle 2"/>
          <p:cNvSpPr/>
          <p:nvPr/>
        </p:nvSpPr>
        <p:spPr>
          <a:xfrm>
            <a:off x="-338360" y="8016875"/>
            <a:ext cx="11772273" cy="746869"/>
          </a:xfrm>
          <a:prstGeom prst="rect">
            <a:avLst/>
          </a:prstGeom>
        </p:spPr>
        <p:txBody>
          <a:bodyPr wrap="square" lIns="130046" tIns="65023" rIns="130046" bIns="65023">
            <a:spAutoFit/>
          </a:bodyPr>
          <a:lstStyle/>
          <a:p>
            <a:pPr defTabSz="650230">
              <a:defRPr/>
            </a:pPr>
            <a:r>
              <a:rPr lang="en-US" sz="4000" dirty="0" smtClean="0">
                <a:solidFill>
                  <a:schemeClr val="bg1"/>
                </a:solidFill>
                <a:effectLst>
                  <a:outerShdw blurRad="50800" dist="12700" dir="16200000" algn="tl" rotWithShape="0">
                    <a:srgbClr val="000000">
                      <a:alpha val="43000"/>
                    </a:srgbClr>
                  </a:outerShdw>
                </a:effectLst>
                <a:latin typeface="Helvetica Neue Light"/>
                <a:cs typeface="Helvetica Neue Light"/>
              </a:rPr>
              <a:t>				What </a:t>
            </a:r>
            <a:r>
              <a:rPr lang="en-US" sz="4000" dirty="0" smtClean="0">
                <a:solidFill>
                  <a:srgbClr val="FF6600"/>
                </a:solidFill>
                <a:effectLst>
                  <a:outerShdw blurRad="50800" dist="12700" dir="16200000" algn="tl" rotWithShape="0">
                    <a:srgbClr val="000000">
                      <a:alpha val="43000"/>
                    </a:srgbClr>
                  </a:outerShdw>
                </a:effectLst>
                <a:latin typeface="Helvetica Neue Light"/>
                <a:cs typeface="Helvetica Neue Light"/>
              </a:rPr>
              <a:t>kind</a:t>
            </a:r>
            <a:r>
              <a:rPr lang="en-US" sz="4000" dirty="0" smtClean="0">
                <a:solidFill>
                  <a:schemeClr val="bg1"/>
                </a:solidFill>
                <a:effectLst>
                  <a:outerShdw blurRad="50800" dist="12700" dir="16200000" algn="tl" rotWithShape="0">
                    <a:srgbClr val="000000">
                      <a:alpha val="43000"/>
                    </a:srgbClr>
                  </a:outerShdw>
                </a:effectLst>
                <a:latin typeface="Helvetica Neue Light"/>
                <a:cs typeface="Helvetica Neue Light"/>
              </a:rPr>
              <a:t> of </a:t>
            </a:r>
            <a:r>
              <a:rPr lang="en-US" sz="4000" b="1" dirty="0" smtClean="0">
                <a:solidFill>
                  <a:srgbClr val="728C1F"/>
                </a:solidFill>
                <a:effectLst>
                  <a:outerShdw blurRad="50800" dist="12700" dir="16200000" algn="tl" rotWithShape="0">
                    <a:srgbClr val="000000">
                      <a:alpha val="43000"/>
                    </a:srgbClr>
                  </a:outerShdw>
                </a:effectLst>
                <a:latin typeface="Helvetica Neue Light"/>
                <a:cs typeface="Helvetica Neue Light"/>
              </a:rPr>
              <a:t>global citizens </a:t>
            </a:r>
            <a:r>
              <a:rPr lang="en-US" sz="4000" dirty="0" smtClean="0">
                <a:solidFill>
                  <a:schemeClr val="bg1"/>
                </a:solidFill>
                <a:effectLst>
                  <a:outerShdw blurRad="50800" dist="12700" dir="16200000" algn="tl" rotWithShape="0">
                    <a:srgbClr val="000000">
                      <a:alpha val="43000"/>
                    </a:srgbClr>
                  </a:outerShdw>
                </a:effectLst>
                <a:latin typeface="Helvetica Neue Light"/>
                <a:cs typeface="Helvetica Neue Light"/>
              </a:rPr>
              <a:t>are our students?</a:t>
            </a:r>
            <a:endParaRPr lang="en-US" sz="4000" dirty="0">
              <a:solidFill>
                <a:schemeClr val="bg1"/>
              </a:solidFill>
              <a:effectLst>
                <a:outerShdw blurRad="50800" dist="12700" dir="16200000" algn="tl" rotWithShape="0">
                  <a:srgbClr val="000000">
                    <a:alpha val="43000"/>
                  </a:srgbClr>
                </a:outerShdw>
              </a:effectLst>
              <a:latin typeface="HelveticaNeueLT Std Lt"/>
              <a:cs typeface="HelveticaNeueLT Std Lt"/>
            </a:endParaRPr>
          </a:p>
        </p:txBody>
      </p:sp>
      <p:pic>
        <p:nvPicPr>
          <p:cNvPr id="27652" name="Picture 6"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11150"/>
            <a:ext cx="2025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73675" y="4156720"/>
            <a:ext cx="9775107" cy="2123658"/>
          </a:xfrm>
          <a:prstGeom prst="rect">
            <a:avLst/>
          </a:prstGeom>
          <a:noFill/>
        </p:spPr>
        <p:txBody>
          <a:bodyPr wrap="none" rtlCol="0">
            <a:spAutoFit/>
          </a:bodyPr>
          <a:lstStyle/>
          <a:p>
            <a:r>
              <a:rPr lang="en-US" sz="6600" b="1" dirty="0" smtClean="0">
                <a:solidFill>
                  <a:srgbClr val="FF6600"/>
                </a:solidFill>
              </a:rPr>
              <a:t>With whom do our students </a:t>
            </a:r>
          </a:p>
          <a:p>
            <a:r>
              <a:rPr lang="en-US" sz="6600" b="1" dirty="0" smtClean="0">
                <a:solidFill>
                  <a:srgbClr val="FF6600"/>
                </a:solidFill>
              </a:rPr>
              <a:t>have most in common?</a:t>
            </a:r>
            <a:endParaRPr lang="en-US" sz="6600" b="1" dirty="0">
              <a:solidFill>
                <a:srgbClr val="FF6600"/>
              </a:solidFill>
            </a:endParaRPr>
          </a:p>
        </p:txBody>
      </p:sp>
    </p:spTree>
    <p:extLst>
      <p:ext uri="{BB962C8B-B14F-4D97-AF65-F5344CB8AC3E}">
        <p14:creationId xmlns:p14="http://schemas.microsoft.com/office/powerpoint/2010/main" val="170988952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p:cNvGraphicFramePr>
            <a:graphicFrameLocks/>
          </p:cNvGraphicFramePr>
          <p:nvPr/>
        </p:nvGraphicFramePr>
        <p:xfrm>
          <a:off x="0" y="1189990"/>
          <a:ext cx="12967003" cy="8563610"/>
        </p:xfrm>
        <a:graphic>
          <a:graphicData uri="http://schemas.openxmlformats.org/drawingml/2006/chart">
            <c:chart xmlns:c="http://schemas.openxmlformats.org/drawingml/2006/chart" xmlns:r="http://schemas.openxmlformats.org/officeDocument/2006/relationships" r:id="rId4"/>
          </a:graphicData>
        </a:graphic>
      </p:graphicFrame>
      <p:sp>
        <p:nvSpPr>
          <p:cNvPr id="29699" name="Rectangle 8"/>
          <p:cNvSpPr>
            <a:spLocks noChangeArrowheads="1"/>
          </p:cNvSpPr>
          <p:nvPr/>
        </p:nvSpPr>
        <p:spPr bwMode="auto">
          <a:xfrm>
            <a:off x="3225800" y="781050"/>
            <a:ext cx="93186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p>
            <a:pPr algn="r"/>
            <a:r>
              <a:rPr lang="en-US" sz="3400" b="1" dirty="0">
                <a:solidFill>
                  <a:srgbClr val="002B55"/>
                </a:solidFill>
                <a:latin typeface="HelveticaNeueLT Std Lt" charset="0"/>
                <a:cs typeface="HelveticaNeueLT Std Lt" charset="0"/>
              </a:rPr>
              <a:t>Student demographics</a:t>
            </a:r>
          </a:p>
          <a:p>
            <a:pPr algn="r"/>
            <a:r>
              <a:rPr lang="en-US" sz="3400" dirty="0">
                <a:solidFill>
                  <a:srgbClr val="002B55"/>
                </a:solidFill>
                <a:latin typeface="HelveticaNeueLT Std Lt" charset="0"/>
                <a:cs typeface="HelveticaNeueLT Std Lt" charset="0"/>
              </a:rPr>
              <a:t>50 nationalities represented</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NIST Logo (Transparent) - 800x504.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950" y="349250"/>
            <a:ext cx="1944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8"/>
          <p:cNvSpPr>
            <a:spLocks noChangeArrowheads="1"/>
          </p:cNvSpPr>
          <p:nvPr/>
        </p:nvSpPr>
        <p:spPr bwMode="auto">
          <a:xfrm>
            <a:off x="3225800" y="781050"/>
            <a:ext cx="93186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p>
            <a:pPr algn="r"/>
            <a:r>
              <a:rPr lang="en-US" sz="3400" b="1" dirty="0">
                <a:solidFill>
                  <a:srgbClr val="002B55"/>
                </a:solidFill>
                <a:latin typeface="HelveticaNeueLT Std Lt" charset="0"/>
                <a:cs typeface="HelveticaNeueLT Std Lt" charset="0"/>
              </a:rPr>
              <a:t>Teacher demographics</a:t>
            </a:r>
          </a:p>
          <a:p>
            <a:pPr algn="r"/>
            <a:r>
              <a:rPr lang="en-US" sz="3400" dirty="0">
                <a:solidFill>
                  <a:srgbClr val="002B55"/>
                </a:solidFill>
                <a:latin typeface="HelveticaNeueLT Std Lt" charset="0"/>
                <a:cs typeface="HelveticaNeueLT Std Lt" charset="0"/>
              </a:rPr>
              <a:t>26 nationalities represented</a:t>
            </a:r>
          </a:p>
        </p:txBody>
      </p:sp>
      <p:graphicFrame>
        <p:nvGraphicFramePr>
          <p:cNvPr id="5" name="Chart 4"/>
          <p:cNvGraphicFramePr>
            <a:graphicFrameLocks/>
          </p:cNvGraphicFramePr>
          <p:nvPr/>
        </p:nvGraphicFramePr>
        <p:xfrm>
          <a:off x="255306" y="1702046"/>
          <a:ext cx="10548372" cy="7974143"/>
        </p:xfrm>
        <a:graphic>
          <a:graphicData uri="http://schemas.openxmlformats.org/drawingml/2006/chart">
            <c:chart xmlns:c="http://schemas.openxmlformats.org/drawingml/2006/chart" xmlns:r="http://schemas.openxmlformats.org/officeDocument/2006/relationships" r:id="rId4"/>
          </a:graphicData>
        </a:graphic>
      </p:graphicFrame>
      <p:sp>
        <p:nvSpPr>
          <p:cNvPr id="30724" name="Shape 114"/>
          <p:cNvSpPr txBox="1">
            <a:spLocks noChangeArrowheads="1"/>
          </p:cNvSpPr>
          <p:nvPr/>
        </p:nvSpPr>
        <p:spPr bwMode="auto">
          <a:xfrm>
            <a:off x="11007725" y="2419350"/>
            <a:ext cx="1822450" cy="67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25" tIns="130025" rIns="130025" bIns="130025" anchor="ctr"/>
          <a:lstStyle>
            <a:lvl1pPr eaLnBrk="0">
              <a:defRPr sz="3600">
                <a:solidFill>
                  <a:srgbClr val="414141"/>
                </a:solidFill>
                <a:latin typeface="Gill Sans Light" charset="0"/>
                <a:ea typeface="ＭＳ Ｐゴシック" charset="0"/>
                <a:cs typeface="ＭＳ Ｐゴシック" charset="0"/>
                <a:sym typeface="Gill Sans Light" charset="0"/>
              </a:defRPr>
            </a:lvl1pPr>
            <a:lvl2pPr marL="742950" indent="-285750" eaLnBrk="0">
              <a:defRPr sz="3600">
                <a:solidFill>
                  <a:srgbClr val="414141"/>
                </a:solidFill>
                <a:latin typeface="Gill Sans Light" charset="0"/>
                <a:ea typeface="ＭＳ Ｐゴシック" charset="0"/>
                <a:sym typeface="Gill Sans Light" charset="0"/>
              </a:defRPr>
            </a:lvl2pPr>
            <a:lvl3pPr marL="1143000" indent="-228600" eaLnBrk="0">
              <a:defRPr sz="3600">
                <a:solidFill>
                  <a:srgbClr val="414141"/>
                </a:solidFill>
                <a:latin typeface="Gill Sans Light" charset="0"/>
                <a:ea typeface="ＭＳ Ｐゴシック" charset="0"/>
                <a:sym typeface="Gill Sans Light" charset="0"/>
              </a:defRPr>
            </a:lvl3pPr>
            <a:lvl4pPr marL="1600200" indent="-228600" eaLnBrk="0">
              <a:defRPr sz="3600">
                <a:solidFill>
                  <a:srgbClr val="414141"/>
                </a:solidFill>
                <a:latin typeface="Gill Sans Light" charset="0"/>
                <a:ea typeface="ＭＳ Ｐゴシック" charset="0"/>
                <a:sym typeface="Gill Sans Light" charset="0"/>
              </a:defRPr>
            </a:lvl4pPr>
            <a:lvl5pPr marL="2057400" indent="-228600" eaLnBrk="0">
              <a:defRPr sz="3600">
                <a:solidFill>
                  <a:srgbClr val="414141"/>
                </a:solidFill>
                <a:latin typeface="Gill Sans Light" charset="0"/>
                <a:ea typeface="ＭＳ Ｐゴシック" charset="0"/>
                <a:sym typeface="Gill Sans Light" charset="0"/>
              </a:defRPr>
            </a:lvl5pPr>
            <a:lvl6pPr marL="25146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6pPr>
            <a:lvl7pPr marL="29718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7pPr>
            <a:lvl8pPr marL="34290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8pPr>
            <a:lvl9pPr marL="3886200" indent="-228600" algn="ctr" defTabSz="582613" eaLnBrk="0" fontAlgn="base" hangingPunct="0">
              <a:spcBef>
                <a:spcPct val="0"/>
              </a:spcBef>
              <a:spcAft>
                <a:spcPct val="0"/>
              </a:spcAft>
              <a:defRPr sz="3600">
                <a:solidFill>
                  <a:srgbClr val="414141"/>
                </a:solidFill>
                <a:latin typeface="Gill Sans Light" charset="0"/>
                <a:ea typeface="ＭＳ Ｐゴシック" charset="0"/>
                <a:sym typeface="Gill Sans Light" charset="0"/>
              </a:defRPr>
            </a:lvl9pPr>
          </a:lstStyle>
          <a:p>
            <a:pPr eaLnBrk="1">
              <a:buClr>
                <a:srgbClr val="FFFFFF"/>
              </a:buClr>
              <a:buSzPct val="25000"/>
            </a:pPr>
            <a:r>
              <a:rPr lang="en-US" sz="2000" b="1" dirty="0">
                <a:solidFill>
                  <a:srgbClr val="002B55"/>
                </a:solidFill>
                <a:latin typeface="HelveticaNeueLT Std Lt" charset="0"/>
                <a:cs typeface="Arial" charset="0"/>
                <a:sym typeface="Arial" charset="0"/>
              </a:rPr>
              <a:t>Other Nationalities</a:t>
            </a:r>
          </a:p>
          <a:p>
            <a:pPr algn="l" eaLnBrk="1">
              <a:buClr>
                <a:srgbClr val="000000"/>
              </a:buClr>
            </a:pPr>
            <a:endParaRPr lang="en-US" sz="1600" b="1" i="1" u="sng" dirty="0">
              <a:solidFill>
                <a:srgbClr val="002B55"/>
              </a:solidFill>
              <a:latin typeface="HelveticaNeueLT Std Lt" charset="0"/>
              <a:cs typeface="Arial" charset="0"/>
              <a:sym typeface="Arial" charset="0"/>
            </a:endParaRPr>
          </a:p>
          <a:p>
            <a:pPr algn="l" eaLnBrk="1">
              <a:buClr>
                <a:srgbClr val="FFFFFF"/>
              </a:buClr>
              <a:buSzPct val="100000"/>
            </a:pPr>
            <a:r>
              <a:rPr lang="en-US" sz="2000" dirty="0">
                <a:solidFill>
                  <a:srgbClr val="002B55"/>
                </a:solidFill>
                <a:latin typeface="HelveticaNeueLT Std Lt" charset="0"/>
                <a:cs typeface="Arial" charset="0"/>
                <a:sym typeface="Arial" charset="0"/>
              </a:rPr>
              <a:t>Chinese</a:t>
            </a:r>
          </a:p>
          <a:p>
            <a:pPr algn="l" eaLnBrk="1">
              <a:buClr>
                <a:srgbClr val="FFFFFF"/>
              </a:buClr>
              <a:buSzPct val="100000"/>
            </a:pPr>
            <a:r>
              <a:rPr lang="en-US" sz="2000" dirty="0">
                <a:solidFill>
                  <a:srgbClr val="002B55"/>
                </a:solidFill>
                <a:latin typeface="HelveticaNeueLT Std Lt" charset="0"/>
                <a:cs typeface="Arial" charset="0"/>
                <a:sym typeface="Arial" charset="0"/>
              </a:rPr>
              <a:t>French</a:t>
            </a:r>
          </a:p>
          <a:p>
            <a:pPr algn="l" eaLnBrk="1">
              <a:buClr>
                <a:srgbClr val="FFFFFF"/>
              </a:buClr>
              <a:buSzPct val="100000"/>
            </a:pPr>
            <a:r>
              <a:rPr lang="en-US" sz="2000" dirty="0">
                <a:solidFill>
                  <a:srgbClr val="002B55"/>
                </a:solidFill>
                <a:latin typeface="HelveticaNeueLT Std Lt" charset="0"/>
                <a:cs typeface="Arial" charset="0"/>
                <a:sym typeface="Arial" charset="0"/>
              </a:rPr>
              <a:t>Spanish</a:t>
            </a:r>
          </a:p>
          <a:p>
            <a:pPr algn="l" eaLnBrk="1">
              <a:buClr>
                <a:srgbClr val="FFFFFF"/>
              </a:buClr>
              <a:buSzPct val="100000"/>
            </a:pPr>
            <a:r>
              <a:rPr lang="en-US" sz="2000" dirty="0">
                <a:solidFill>
                  <a:srgbClr val="002B55"/>
                </a:solidFill>
                <a:latin typeface="HelveticaNeueLT Std Lt" charset="0"/>
                <a:cs typeface="Arial" charset="0"/>
                <a:sym typeface="Arial" charset="0"/>
              </a:rPr>
              <a:t>German</a:t>
            </a:r>
          </a:p>
          <a:p>
            <a:pPr algn="l" eaLnBrk="1">
              <a:buClr>
                <a:srgbClr val="FFFFFF"/>
              </a:buClr>
              <a:buSzPct val="100000"/>
            </a:pPr>
            <a:r>
              <a:rPr lang="en-US" sz="2000" dirty="0">
                <a:solidFill>
                  <a:srgbClr val="002B55"/>
                </a:solidFill>
                <a:latin typeface="HelveticaNeueLT Std Lt" charset="0"/>
                <a:cs typeface="Arial" charset="0"/>
                <a:sym typeface="Arial" charset="0"/>
              </a:rPr>
              <a:t>Japanese</a:t>
            </a:r>
          </a:p>
          <a:p>
            <a:pPr algn="l" eaLnBrk="1">
              <a:buClr>
                <a:srgbClr val="FFFFFF"/>
              </a:buClr>
              <a:buSzPct val="100000"/>
            </a:pPr>
            <a:r>
              <a:rPr lang="en-US" sz="2000" dirty="0">
                <a:solidFill>
                  <a:srgbClr val="002B55"/>
                </a:solidFill>
                <a:latin typeface="HelveticaNeueLT Std Lt" charset="0"/>
                <a:cs typeface="Arial" charset="0"/>
                <a:sym typeface="Arial" charset="0"/>
              </a:rPr>
              <a:t>Paraguan</a:t>
            </a:r>
          </a:p>
          <a:p>
            <a:pPr algn="l" eaLnBrk="1">
              <a:buClr>
                <a:srgbClr val="FFFFFF"/>
              </a:buClr>
              <a:buSzPct val="100000"/>
            </a:pPr>
            <a:r>
              <a:rPr lang="en-US" sz="2000" dirty="0">
                <a:solidFill>
                  <a:srgbClr val="002B55"/>
                </a:solidFill>
                <a:latin typeface="HelveticaNeueLT Std Lt" charset="0"/>
                <a:cs typeface="Arial" charset="0"/>
                <a:sym typeface="Arial" charset="0"/>
              </a:rPr>
              <a:t>Argentinian</a:t>
            </a:r>
          </a:p>
          <a:p>
            <a:pPr algn="l" eaLnBrk="1">
              <a:buClr>
                <a:srgbClr val="FFFFFF"/>
              </a:buClr>
              <a:buSzPct val="100000"/>
            </a:pPr>
            <a:r>
              <a:rPr lang="en-US" sz="2000" dirty="0">
                <a:solidFill>
                  <a:srgbClr val="002B55"/>
                </a:solidFill>
                <a:latin typeface="HelveticaNeueLT Std Lt" charset="0"/>
                <a:cs typeface="Arial" charset="0"/>
                <a:sym typeface="Arial" charset="0"/>
              </a:rPr>
              <a:t>Belgian</a:t>
            </a:r>
          </a:p>
          <a:p>
            <a:pPr algn="l" eaLnBrk="1">
              <a:buClr>
                <a:srgbClr val="FFFFFF"/>
              </a:buClr>
              <a:buSzPct val="100000"/>
            </a:pPr>
            <a:r>
              <a:rPr lang="en-US" sz="2000" dirty="0">
                <a:solidFill>
                  <a:srgbClr val="002B55"/>
                </a:solidFill>
                <a:latin typeface="HelveticaNeueLT Std Lt" charset="0"/>
                <a:cs typeface="Arial" charset="0"/>
                <a:sym typeface="Arial" charset="0"/>
              </a:rPr>
              <a:t>Colombian</a:t>
            </a:r>
          </a:p>
          <a:p>
            <a:pPr algn="l" eaLnBrk="1">
              <a:buClr>
                <a:srgbClr val="FFFFFF"/>
              </a:buClr>
              <a:buSzPct val="100000"/>
            </a:pPr>
            <a:r>
              <a:rPr lang="en-US" sz="2000" dirty="0">
                <a:solidFill>
                  <a:srgbClr val="002B55"/>
                </a:solidFill>
                <a:latin typeface="HelveticaNeueLT Std Lt" charset="0"/>
                <a:cs typeface="Arial" charset="0"/>
                <a:sym typeface="Arial" charset="0"/>
              </a:rPr>
              <a:t>Costa Rican</a:t>
            </a:r>
          </a:p>
          <a:p>
            <a:pPr algn="l" eaLnBrk="1">
              <a:buClr>
                <a:srgbClr val="FFFFFF"/>
              </a:buClr>
              <a:buSzPct val="100000"/>
            </a:pPr>
            <a:r>
              <a:rPr lang="en-US" sz="2000" dirty="0">
                <a:solidFill>
                  <a:srgbClr val="002B55"/>
                </a:solidFill>
                <a:latin typeface="HelveticaNeueLT Std Lt" charset="0"/>
                <a:cs typeface="Arial" charset="0"/>
                <a:sym typeface="Arial" charset="0"/>
              </a:rPr>
              <a:t>Finnish</a:t>
            </a:r>
          </a:p>
          <a:p>
            <a:pPr algn="l" eaLnBrk="1">
              <a:buClr>
                <a:srgbClr val="FFFFFF"/>
              </a:buClr>
              <a:buSzPct val="100000"/>
            </a:pPr>
            <a:r>
              <a:rPr lang="en-US" sz="2000" dirty="0">
                <a:solidFill>
                  <a:srgbClr val="002B55"/>
                </a:solidFill>
                <a:latin typeface="HelveticaNeueLT Std Lt" charset="0"/>
                <a:cs typeface="Arial" charset="0"/>
                <a:sym typeface="Arial" charset="0"/>
              </a:rPr>
              <a:t>Korean</a:t>
            </a:r>
          </a:p>
          <a:p>
            <a:pPr algn="l" eaLnBrk="1">
              <a:buClr>
                <a:srgbClr val="FFFFFF"/>
              </a:buClr>
              <a:buSzPct val="100000"/>
            </a:pPr>
            <a:r>
              <a:rPr lang="en-US" sz="2000" dirty="0">
                <a:solidFill>
                  <a:srgbClr val="002B55"/>
                </a:solidFill>
                <a:latin typeface="HelveticaNeueLT Std Lt" charset="0"/>
                <a:cs typeface="Arial" charset="0"/>
                <a:sym typeface="Arial" charset="0"/>
              </a:rPr>
              <a:t>Malaysian</a:t>
            </a:r>
          </a:p>
          <a:p>
            <a:pPr algn="l" eaLnBrk="1">
              <a:buClr>
                <a:srgbClr val="FFFFFF"/>
              </a:buClr>
              <a:buSzPct val="100000"/>
            </a:pPr>
            <a:r>
              <a:rPr lang="en-US" sz="2000" dirty="0">
                <a:solidFill>
                  <a:srgbClr val="002B55"/>
                </a:solidFill>
                <a:latin typeface="HelveticaNeueLT Std Lt" charset="0"/>
                <a:cs typeface="Arial" charset="0"/>
                <a:sym typeface="Arial" charset="0"/>
              </a:rPr>
              <a:t>Phillipino</a:t>
            </a:r>
          </a:p>
          <a:p>
            <a:pPr algn="l" eaLnBrk="1">
              <a:buClr>
                <a:srgbClr val="FFFFFF"/>
              </a:buClr>
              <a:buSzPct val="100000"/>
            </a:pPr>
            <a:r>
              <a:rPr lang="en-US" sz="2000" dirty="0">
                <a:solidFill>
                  <a:srgbClr val="002B55"/>
                </a:solidFill>
                <a:latin typeface="HelveticaNeueLT Std Lt" charset="0"/>
                <a:cs typeface="Arial" charset="0"/>
                <a:sym typeface="Arial" charset="0"/>
              </a:rPr>
              <a:t>Salvador</a:t>
            </a:r>
          </a:p>
          <a:p>
            <a:pPr algn="l" eaLnBrk="1">
              <a:buClr>
                <a:srgbClr val="FFFFFF"/>
              </a:buClr>
              <a:buSzPct val="100000"/>
            </a:pPr>
            <a:r>
              <a:rPr lang="en-US" sz="2000" dirty="0">
                <a:solidFill>
                  <a:srgbClr val="002B55"/>
                </a:solidFill>
                <a:latin typeface="HelveticaNeueLT Std Lt" charset="0"/>
                <a:cs typeface="Arial" charset="0"/>
                <a:sym typeface="Arial" charset="0"/>
              </a:rPr>
              <a:t>Swedish</a:t>
            </a:r>
          </a:p>
          <a:p>
            <a:pPr algn="l" eaLnBrk="1">
              <a:buClr>
                <a:srgbClr val="FFFFFF"/>
              </a:buClr>
              <a:buSzPct val="100000"/>
            </a:pPr>
            <a:r>
              <a:rPr lang="en-US" sz="2000" dirty="0">
                <a:solidFill>
                  <a:srgbClr val="002B55"/>
                </a:solidFill>
                <a:latin typeface="HelveticaNeueLT Std Lt" charset="0"/>
                <a:cs typeface="Arial" charset="0"/>
                <a:sym typeface="Arial" charset="0"/>
              </a:rPr>
              <a:t>Taiwanese</a:t>
            </a:r>
          </a:p>
        </p:txBody>
      </p:sp>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572E2D"/>
      </a:dk1>
      <a:lt1>
        <a:srgbClr val="2A5657"/>
      </a:lt1>
      <a:dk2>
        <a:srgbClr val="484D4B"/>
      </a:dk2>
      <a:lt2>
        <a:srgbClr val="A5A5A5"/>
      </a:lt2>
      <a:accent1>
        <a:srgbClr val="669AA4"/>
      </a:accent1>
      <a:accent2>
        <a:srgbClr val="930706"/>
      </a:accent2>
      <a:accent3>
        <a:srgbClr val="ACB4B4"/>
      </a:accent3>
      <a:accent4>
        <a:srgbClr val="492625"/>
      </a:accent4>
      <a:accent5>
        <a:srgbClr val="B8CACF"/>
      </a:accent5>
      <a:accent6>
        <a:srgbClr val="850605"/>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Capital.thmx</Template>
  <TotalTime>1987</TotalTime>
  <Words>1085</Words>
  <Application>Microsoft Office PowerPoint</Application>
  <PresentationFormat>Custom</PresentationFormat>
  <Paragraphs>260</Paragraphs>
  <Slides>62</Slides>
  <Notes>54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Capital</vt:lpstr>
      <vt:lpstr>Microsoft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LEADERSHIP</dc:title>
  <dc:creator>Julian EDWARDS</dc:creator>
  <cp:lastModifiedBy>Carolina Salter</cp:lastModifiedBy>
  <cp:revision>98</cp:revision>
  <dcterms:modified xsi:type="dcterms:W3CDTF">2014-11-10T19:48:14Z</dcterms:modified>
</cp:coreProperties>
</file>