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56" r:id="rId2"/>
    <p:sldId id="263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CABA07-F460-F846-873B-F3F1D614EC79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C9C027-AE51-1741-BB67-2EF61AB9A2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31219_080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58746"/>
            <a:ext cx="8548952" cy="19272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Leadership of a bi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cultural and bilingual Organization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985971"/>
            <a:ext cx="8228013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D0D0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JFKS Berlin as an example for challenges and solutions in international Education</a:t>
            </a:r>
            <a:endParaRPr lang="en-US" sz="2800" dirty="0">
              <a:solidFill>
                <a:srgbClr val="0D0D0D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 descr="copy-jfks_4cSchoo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54" y="5391436"/>
            <a:ext cx="2890396" cy="15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Ownership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111" y="2602979"/>
            <a:ext cx="8037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b="1" dirty="0"/>
              <a:t>Consistency and </a:t>
            </a:r>
            <a:r>
              <a:rPr lang="en-US" sz="2800" b="1" dirty="0" smtClean="0"/>
              <a:t>change</a:t>
            </a:r>
          </a:p>
          <a:p>
            <a:pPr marL="571500" indent="-571500">
              <a:buFont typeface="Arial"/>
              <a:buChar char="•"/>
            </a:pPr>
            <a:endParaRPr lang="en-US" sz="2800" b="1" dirty="0"/>
          </a:p>
          <a:p>
            <a:pPr marL="571500" indent="-571500">
              <a:buFont typeface="Arial"/>
              <a:buChar char="•"/>
            </a:pPr>
            <a:r>
              <a:rPr lang="en-US" sz="2800" b="1" smtClean="0"/>
              <a:t>Staff/Admin/Parents/Students/Governance/ Programs</a:t>
            </a:r>
            <a:endParaRPr lang="en-US" sz="2800" b="1" dirty="0" smtClean="0"/>
          </a:p>
          <a:p>
            <a:pPr marL="571500" indent="-571500">
              <a:buFont typeface="Arial"/>
              <a:buChar char="•"/>
            </a:pPr>
            <a:endParaRPr lang="en-US" sz="2800" b="1" dirty="0" smtClean="0"/>
          </a:p>
          <a:p>
            <a:pPr marL="571500" indent="-571500">
              <a:buFont typeface="Arial"/>
              <a:buChar char="•"/>
            </a:pPr>
            <a:r>
              <a:rPr lang="en-US" sz="2800" b="1" dirty="0" smtClean="0"/>
              <a:t>Promise</a:t>
            </a:r>
            <a:r>
              <a:rPr lang="en-US" sz="2800" b="1" dirty="0"/>
              <a:t>, expectations, evolution</a:t>
            </a:r>
          </a:p>
        </p:txBody>
      </p:sp>
    </p:spTree>
    <p:extLst>
      <p:ext uri="{BB962C8B-B14F-4D97-AF65-F5344CB8AC3E}">
        <p14:creationId xmlns:p14="http://schemas.microsoft.com/office/powerpoint/2010/main" val="20159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74" y="479012"/>
            <a:ext cx="7498080" cy="423333"/>
          </a:xfrm>
        </p:spPr>
        <p:txBody>
          <a:bodyPr>
            <a:noAutofit/>
          </a:bodyPr>
          <a:lstStyle/>
          <a:p>
            <a:r>
              <a:rPr lang="en-US" sz="4400" dirty="0" smtClean="0"/>
              <a:t>Our new students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41" y="2267814"/>
            <a:ext cx="11594028" cy="5825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Arrive in September 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Graduate in June 2027</a:t>
            </a:r>
          </a:p>
          <a:p>
            <a:endParaRPr lang="en-US" dirty="0"/>
          </a:p>
        </p:txBody>
      </p:sp>
      <p:pic>
        <p:nvPicPr>
          <p:cNvPr id="4" name="Picture 3" descr="JFKS-Li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1" y="2267814"/>
            <a:ext cx="4095948" cy="2836332"/>
          </a:xfrm>
          <a:prstGeom prst="rect">
            <a:avLst/>
          </a:prstGeom>
        </p:spPr>
      </p:pic>
      <p:pic>
        <p:nvPicPr>
          <p:cNvPr id="5" name="Picture 4" descr="image-200559-panoV9free-pg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89" y="3899335"/>
            <a:ext cx="4478405" cy="27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 are always behind…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02440"/>
            <a:ext cx="7662864" cy="32671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sz="2400" b="1" dirty="0" smtClean="0"/>
              <a:t>yet, we must maintain stability emotionally, ethically, while preparing for technological and societal changes.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42042"/>
            <a:ext cx="8381861" cy="24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 # 1: </a:t>
            </a:r>
            <a:br>
              <a:rPr lang="en-US" dirty="0" smtClean="0"/>
            </a:br>
            <a:r>
              <a:rPr lang="en-US" dirty="0" smtClean="0"/>
              <a:t>Focus on the 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19152"/>
            <a:ext cx="7662864" cy="3267169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Mutual respect</a:t>
            </a:r>
          </a:p>
          <a:p>
            <a:r>
              <a:rPr lang="en-US" sz="1800" b="1" dirty="0" smtClean="0"/>
              <a:t>Whole child development</a:t>
            </a:r>
          </a:p>
          <a:p>
            <a:r>
              <a:rPr lang="en-US" sz="1800" b="1" dirty="0" smtClean="0"/>
              <a:t>Learning how to learn</a:t>
            </a:r>
          </a:p>
          <a:p>
            <a:r>
              <a:rPr lang="en-US" sz="1800" b="1" dirty="0" smtClean="0"/>
              <a:t>Democracy</a:t>
            </a:r>
          </a:p>
          <a:p>
            <a:r>
              <a:rPr lang="en-US" sz="1800" b="1" dirty="0" smtClean="0"/>
              <a:t>Citizenship</a:t>
            </a:r>
          </a:p>
          <a:p>
            <a:r>
              <a:rPr lang="en-US" sz="1800" b="1" dirty="0" smtClean="0"/>
              <a:t>Leadership</a:t>
            </a:r>
          </a:p>
          <a:p>
            <a:r>
              <a:rPr lang="en-US" sz="1800" b="1" dirty="0" smtClean="0"/>
              <a:t>Entrepreneurship</a:t>
            </a:r>
          </a:p>
          <a:p>
            <a:r>
              <a:rPr lang="en-US" sz="1800" b="1" dirty="0" smtClean="0"/>
              <a:t>In the face of high </a:t>
            </a:r>
            <a:r>
              <a:rPr lang="en-US" sz="1800" b="1" dirty="0"/>
              <a:t>a</a:t>
            </a:r>
            <a:r>
              <a:rPr lang="en-US" sz="1800" b="1" dirty="0" smtClean="0"/>
              <a:t>cademic standards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331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 # 2:</a:t>
            </a:r>
            <a:br>
              <a:rPr lang="en-US" dirty="0" smtClean="0"/>
            </a:br>
            <a:r>
              <a:rPr lang="en-US" dirty="0" smtClean="0"/>
              <a:t> Quality of Teacher is key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Leadership is critical</a:t>
            </a:r>
          </a:p>
          <a:p>
            <a:r>
              <a:rPr lang="en-US" dirty="0" smtClean="0"/>
              <a:t>Recruitment of quality candidates</a:t>
            </a:r>
          </a:p>
          <a:p>
            <a:r>
              <a:rPr lang="en-US" dirty="0"/>
              <a:t>O</a:t>
            </a:r>
            <a:r>
              <a:rPr lang="en-US" dirty="0" smtClean="0"/>
              <a:t>pen channels for teacher learning and set budget priorities for curriculum and materials</a:t>
            </a:r>
          </a:p>
          <a:p>
            <a:r>
              <a:rPr lang="en-US" dirty="0" smtClean="0"/>
              <a:t>Stewards of mission and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# 3: </a:t>
            </a:r>
            <a:br>
              <a:rPr lang="en-US" dirty="0" smtClean="0"/>
            </a:br>
            <a:r>
              <a:rPr lang="en-US" dirty="0" smtClean="0"/>
              <a:t>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A healthy collaboration with the community will provide the stabilizing force to support success in the school.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4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146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Leadership of a bi-cultural and bilingual Organization</vt:lpstr>
      <vt:lpstr>Stakeholders and Ownership</vt:lpstr>
      <vt:lpstr>Our new students </vt:lpstr>
      <vt:lpstr>Schools are always behind…</vt:lpstr>
      <vt:lpstr>Takeaway # 1:  Focus on the universal</vt:lpstr>
      <vt:lpstr>Takeaway # 2:  Quality of Teacher is key to success</vt:lpstr>
      <vt:lpstr>Takeaway # 3:  Community </vt:lpstr>
    </vt:vector>
  </TitlesOfParts>
  <Company>JFKS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of a bicultural and bilingual Organisation</dc:title>
  <dc:creator>Reinhard Roth</dc:creator>
  <cp:lastModifiedBy>Carolina Salter</cp:lastModifiedBy>
  <cp:revision>15</cp:revision>
  <dcterms:created xsi:type="dcterms:W3CDTF">2014-09-10T12:07:15Z</dcterms:created>
  <dcterms:modified xsi:type="dcterms:W3CDTF">2014-11-10T19:46:51Z</dcterms:modified>
</cp:coreProperties>
</file>