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November 10, 2014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November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November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November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November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November 10,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November 10,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November 10,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November 10,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November 10, 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November 10,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November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2083940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+mn-lt"/>
              </a:rPr>
              <a:t>Promoting Intercultural Understanding when teaching </a:t>
            </a:r>
            <a:r>
              <a:rPr lang="en-US" sz="2400" b="1" dirty="0" smtClean="0">
                <a:latin typeface="+mn-lt"/>
              </a:rPr>
              <a:t>in a University Level</a:t>
            </a:r>
            <a:r>
              <a:rPr lang="en-US" sz="2400" b="1" dirty="0">
                <a:latin typeface="+mn-lt"/>
              </a:rPr>
              <a:t/>
            </a:r>
            <a:br>
              <a:rPr lang="en-US" sz="2400" b="1" dirty="0">
                <a:latin typeface="+mn-lt"/>
              </a:rPr>
            </a:br>
            <a:endParaRPr lang="en-US" sz="2000" dirty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543630"/>
            <a:ext cx="3309803" cy="136177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Aikaterini Fragkou</a:t>
            </a:r>
          </a:p>
          <a:p>
            <a:r>
              <a:rPr lang="en-US" dirty="0" smtClean="0"/>
              <a:t>MA Education, Bath University</a:t>
            </a:r>
          </a:p>
          <a:p>
            <a:r>
              <a:rPr lang="en-US" dirty="0" smtClean="0"/>
              <a:t>PhD Student, Education and Social Sciences</a:t>
            </a:r>
          </a:p>
          <a:p>
            <a:r>
              <a:rPr lang="en-US" dirty="0" smtClean="0"/>
              <a:t>Derby University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04724" y="240477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70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intercultural learning </a:t>
            </a:r>
          </a:p>
          <a:p>
            <a:r>
              <a:rPr lang="en-US" dirty="0"/>
              <a:t>Educational theories</a:t>
            </a:r>
          </a:p>
          <a:p>
            <a:r>
              <a:rPr lang="en-US" dirty="0" smtClean="0"/>
              <a:t>Strategies to promote intercultural learning</a:t>
            </a:r>
          </a:p>
          <a:p>
            <a:r>
              <a:rPr lang="en-US" dirty="0" smtClean="0"/>
              <a:t>My Research </a:t>
            </a:r>
          </a:p>
          <a:p>
            <a:r>
              <a:rPr lang="en-US" dirty="0" smtClean="0"/>
              <a:t>Guiding Questions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" name="Picture 2" descr="vilson-teaching-beyond-ferguson-460x34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9678" y="3698054"/>
            <a:ext cx="2969991" cy="213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29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Defining Intercultural Understanding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‘Intercultural learning is the maximum common denominator between human rights education, anti- racism, international cooperation and a sense of social justice’. </a:t>
            </a:r>
          </a:p>
          <a:p>
            <a:r>
              <a:rPr lang="en-US" dirty="0"/>
              <a:t>V</a:t>
            </a:r>
            <a:r>
              <a:rPr lang="en-US" dirty="0" smtClean="0"/>
              <a:t>alidation </a:t>
            </a:r>
            <a:r>
              <a:rPr lang="en-US" dirty="0"/>
              <a:t>of all cultures present in the </a:t>
            </a:r>
            <a:r>
              <a:rPr lang="en-US" dirty="0" smtClean="0"/>
              <a:t>classroom. </a:t>
            </a:r>
          </a:p>
          <a:p>
            <a:r>
              <a:rPr lang="en-US" dirty="0"/>
              <a:t>E</a:t>
            </a:r>
            <a:r>
              <a:rPr lang="en-US" dirty="0" smtClean="0"/>
              <a:t>quality </a:t>
            </a:r>
            <a:r>
              <a:rPr lang="en-US" dirty="0"/>
              <a:t>of opportunity and anti- discrimination.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986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Dialogue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Means of promoting intercultural understanding </a:t>
            </a:r>
          </a:p>
          <a:p>
            <a:r>
              <a:rPr lang="en-US" dirty="0" smtClean="0"/>
              <a:t>Political project concerning all dimensions of life</a:t>
            </a:r>
          </a:p>
          <a:p>
            <a:r>
              <a:rPr lang="en-US" dirty="0" smtClean="0"/>
              <a:t>Mutual recognition</a:t>
            </a:r>
          </a:p>
          <a:p>
            <a:r>
              <a:rPr lang="en-US" dirty="0" smtClean="0"/>
              <a:t>Respect democratic rules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239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Emancipatory Spirituality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Values pluralism and dialogue</a:t>
            </a:r>
          </a:p>
          <a:p>
            <a:r>
              <a:rPr lang="en-US" dirty="0" smtClean="0"/>
              <a:t>Assisting dissolution of cultural barriers </a:t>
            </a:r>
          </a:p>
          <a:p>
            <a:r>
              <a:rPr lang="en-US" dirty="0" smtClean="0"/>
              <a:t>Social justice and action</a:t>
            </a:r>
          </a:p>
          <a:p>
            <a:r>
              <a:rPr lang="en-US" dirty="0" smtClean="0"/>
              <a:t>Educator= mentor </a:t>
            </a:r>
          </a:p>
          <a:p>
            <a:r>
              <a:rPr lang="en-US" dirty="0" err="1" smtClean="0"/>
              <a:t>Daloz</a:t>
            </a:r>
            <a:r>
              <a:rPr lang="en-US" dirty="0" smtClean="0"/>
              <a:t> (1986) stated that the “educator is a guide and companion 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306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Embodiment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Knowledge is produced through the body</a:t>
            </a:r>
          </a:p>
          <a:p>
            <a:r>
              <a:rPr lang="en-US" dirty="0" smtClean="0"/>
              <a:t>Freiler (2008) “Being attentive to the body and its experiences in the way of knowing.” </a:t>
            </a:r>
          </a:p>
          <a:p>
            <a:r>
              <a:rPr lang="en-US" dirty="0" smtClean="0"/>
              <a:t>Ex. Embodiment may be applied in group- discussions within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950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Instructional Strategies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– Based Activity </a:t>
            </a:r>
          </a:p>
          <a:p>
            <a:r>
              <a:rPr lang="en-US" dirty="0" smtClean="0"/>
              <a:t>Literature and films </a:t>
            </a:r>
          </a:p>
          <a:p>
            <a:pPr marL="68580" indent="0">
              <a:buNone/>
            </a:pPr>
            <a:endParaRPr lang="en-US" dirty="0"/>
          </a:p>
        </p:txBody>
      </p:sp>
      <p:pic>
        <p:nvPicPr>
          <p:cNvPr id="5" name="Picture 4" descr="alber-class-mgmt-tips-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718" y="2344922"/>
            <a:ext cx="3102516" cy="3487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924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‘International Mindedness’?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Synonymous with international education</a:t>
            </a:r>
          </a:p>
          <a:p>
            <a:r>
              <a:rPr lang="en-US" dirty="0" smtClean="0"/>
              <a:t>Prepare students of today to create ethical intercultural relations</a:t>
            </a:r>
          </a:p>
          <a:p>
            <a:r>
              <a:rPr lang="en-US" dirty="0" smtClean="0"/>
              <a:t>Ways to educate first the educators!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452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Dialogue reveals the danger of potential simultaneous cacophonies within class. What will be the role of educators in such a case?</a:t>
            </a:r>
          </a:p>
          <a:p>
            <a:r>
              <a:rPr lang="en-US" dirty="0" smtClean="0"/>
              <a:t>What initiatives can universities take to educate their staff and students to live in a multi- cultural society?</a:t>
            </a:r>
          </a:p>
          <a:p>
            <a:r>
              <a:rPr lang="en-US" dirty="0" smtClean="0"/>
              <a:t>Are there specific instructional strategies that you may know that enhance intercultural understanding?</a:t>
            </a:r>
            <a:endParaRPr lang="en-US" dirty="0"/>
          </a:p>
        </p:txBody>
      </p:sp>
      <p:pic>
        <p:nvPicPr>
          <p:cNvPr id="7" name="Picture 6" descr="BU005295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3560" y="1243823"/>
            <a:ext cx="1614674" cy="1295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1673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83</TotalTime>
  <Words>264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Promoting Intercultural Understanding when teaching in a University Level </vt:lpstr>
      <vt:lpstr>Outline</vt:lpstr>
      <vt:lpstr>Defining Intercultural Understanding</vt:lpstr>
      <vt:lpstr>Dialogue</vt:lpstr>
      <vt:lpstr>Emancipatory Spirituality</vt:lpstr>
      <vt:lpstr>Embodiment</vt:lpstr>
      <vt:lpstr>Instructional Strategies </vt:lpstr>
      <vt:lpstr>‘International Mindedness’?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Promoting Intercultural Understanding when teaching foreign languages’</dc:title>
  <dc:creator>OLYMPIA KEHRIMPARI</dc:creator>
  <cp:lastModifiedBy>Carolina Salter</cp:lastModifiedBy>
  <cp:revision>13</cp:revision>
  <dcterms:created xsi:type="dcterms:W3CDTF">2014-07-27T16:14:20Z</dcterms:created>
  <dcterms:modified xsi:type="dcterms:W3CDTF">2014-11-10T18:37:13Z</dcterms:modified>
</cp:coreProperties>
</file>