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6" r:id="rId3"/>
  </p:sldMasterIdLst>
  <p:notesMasterIdLst>
    <p:notesMasterId r:id="rId42"/>
  </p:notesMasterIdLst>
  <p:sldIdLst>
    <p:sldId id="259" r:id="rId4"/>
    <p:sldId id="296" r:id="rId5"/>
    <p:sldId id="297" r:id="rId6"/>
    <p:sldId id="261" r:id="rId7"/>
    <p:sldId id="263" r:id="rId8"/>
    <p:sldId id="262" r:id="rId9"/>
    <p:sldId id="264" r:id="rId10"/>
    <p:sldId id="265" r:id="rId11"/>
    <p:sldId id="268" r:id="rId12"/>
    <p:sldId id="257" r:id="rId13"/>
    <p:sldId id="270" r:id="rId14"/>
    <p:sldId id="271" r:id="rId15"/>
    <p:sldId id="269" r:id="rId16"/>
    <p:sldId id="272" r:id="rId17"/>
    <p:sldId id="273" r:id="rId18"/>
    <p:sldId id="274" r:id="rId19"/>
    <p:sldId id="275" r:id="rId20"/>
    <p:sldId id="276" r:id="rId21"/>
    <p:sldId id="277" r:id="rId22"/>
    <p:sldId id="280" r:id="rId23"/>
    <p:sldId id="281" r:id="rId24"/>
    <p:sldId id="284" r:id="rId25"/>
    <p:sldId id="278" r:id="rId26"/>
    <p:sldId id="282" r:id="rId27"/>
    <p:sldId id="283" r:id="rId28"/>
    <p:sldId id="258" r:id="rId29"/>
    <p:sldId id="286" r:id="rId30"/>
    <p:sldId id="285" r:id="rId31"/>
    <p:sldId id="287" r:id="rId32"/>
    <p:sldId id="267" r:id="rId33"/>
    <p:sldId id="288" r:id="rId34"/>
    <p:sldId id="289" r:id="rId35"/>
    <p:sldId id="291" r:id="rId36"/>
    <p:sldId id="290" r:id="rId37"/>
    <p:sldId id="294" r:id="rId38"/>
    <p:sldId id="293" r:id="rId39"/>
    <p:sldId id="295" r:id="rId40"/>
    <p:sldId id="25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C050"/>
    <a:srgbClr val="A4E03E"/>
    <a:srgbClr val="AFBF50"/>
    <a:srgbClr val="BFB85B"/>
    <a:srgbClr val="91AD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9" d="100"/>
          <a:sy n="39" d="100"/>
        </p:scale>
        <p:origin x="-138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B2954-C45A-8841-BA48-695F678CE52B}" type="doc">
      <dgm:prSet loTypeId="urn:microsoft.com/office/officeart/2008/layout/HorizontalMultiLevelHierarchy" loCatId="" qsTypeId="urn:microsoft.com/office/officeart/2005/8/quickstyle/simple4" qsCatId="simple" csTypeId="urn:microsoft.com/office/officeart/2005/8/colors/accent2_3" csCatId="accent2" phldr="1"/>
      <dgm:spPr/>
      <dgm:t>
        <a:bodyPr/>
        <a:lstStyle/>
        <a:p>
          <a:endParaRPr lang="en-US"/>
        </a:p>
      </dgm:t>
    </dgm:pt>
    <dgm:pt modelId="{8E96EFBA-15E6-8D48-940C-914AB4652534}">
      <dgm:prSet phldrT="[Text]"/>
      <dgm:spPr/>
      <dgm:t>
        <a:bodyPr/>
        <a:lstStyle/>
        <a:p>
          <a:r>
            <a:rPr lang="en-US" dirty="0" smtClean="0">
              <a:latin typeface="Batang" pitchFamily="18" charset="-127"/>
              <a:ea typeface="Batang" pitchFamily="18" charset="-127"/>
              <a:cs typeface="Abadi MT Condensed Light"/>
            </a:rPr>
            <a:t>When  the </a:t>
          </a:r>
          <a:r>
            <a:rPr lang="en-US" dirty="0" err="1" smtClean="0">
              <a:latin typeface="Batang" pitchFamily="18" charset="-127"/>
              <a:ea typeface="Batang" pitchFamily="18" charset="-127"/>
              <a:cs typeface="Abadi MT Condensed Light"/>
            </a:rPr>
            <a:t>flavours</a:t>
          </a:r>
          <a:r>
            <a:rPr lang="en-US" dirty="0" smtClean="0">
              <a:latin typeface="Batang" pitchFamily="18" charset="-127"/>
              <a:ea typeface="Batang" pitchFamily="18" charset="-127"/>
              <a:cs typeface="Abadi MT Condensed Light"/>
            </a:rPr>
            <a:t> in education became visible </a:t>
          </a:r>
          <a:endParaRPr lang="en-US" dirty="0">
            <a:latin typeface="Batang" pitchFamily="18" charset="-127"/>
            <a:ea typeface="Batang" pitchFamily="18" charset="-127"/>
            <a:cs typeface="Abadi MT Condensed Light"/>
          </a:endParaRPr>
        </a:p>
      </dgm:t>
    </dgm:pt>
    <dgm:pt modelId="{437B52A4-657F-D547-825C-77FAE59DDA33}" type="parTrans" cxnId="{525A55BC-984F-CC4B-A211-627F3A7F0E35}">
      <dgm:prSet/>
      <dgm:spPr/>
      <dgm:t>
        <a:bodyPr/>
        <a:lstStyle/>
        <a:p>
          <a:endParaRPr lang="en-US"/>
        </a:p>
      </dgm:t>
    </dgm:pt>
    <dgm:pt modelId="{B0187157-36DD-E942-8743-E0A89A395403}" type="sibTrans" cxnId="{525A55BC-984F-CC4B-A211-627F3A7F0E35}">
      <dgm:prSet/>
      <dgm:spPr/>
      <dgm:t>
        <a:bodyPr/>
        <a:lstStyle/>
        <a:p>
          <a:endParaRPr lang="en-US"/>
        </a:p>
      </dgm:t>
    </dgm:pt>
    <dgm:pt modelId="{FE91AE58-2A01-D640-8A1B-AF5C215D6601}">
      <dgm:prSet phldrT="[Text]"/>
      <dgm:spPr/>
      <dgm:t>
        <a:bodyPr/>
        <a:lstStyle/>
        <a:p>
          <a:pPr algn="l"/>
          <a:r>
            <a:rPr lang="en-US" dirty="0" smtClean="0">
              <a:latin typeface="Batang" pitchFamily="18" charset="-127"/>
              <a:ea typeface="Batang" pitchFamily="18" charset="-127"/>
              <a:cs typeface="Abadi MT Condensed Light"/>
            </a:rPr>
            <a:t>The field of international education emerged at the London Universal exposition in 1851 (Sylvester, 2007)</a:t>
          </a:r>
          <a:endParaRPr lang="en-US" dirty="0">
            <a:latin typeface="Batang" pitchFamily="18" charset="-127"/>
            <a:ea typeface="Batang" pitchFamily="18" charset="-127"/>
            <a:cs typeface="Abadi MT Condensed Light"/>
          </a:endParaRPr>
        </a:p>
      </dgm:t>
    </dgm:pt>
    <dgm:pt modelId="{C507548D-4811-5F46-8F96-F8B930E405F9}" type="parTrans" cxnId="{C3EAD298-E8AE-504B-A2C1-4436FEA0299C}">
      <dgm:prSet/>
      <dgm:spPr/>
      <dgm:t>
        <a:bodyPr/>
        <a:lstStyle/>
        <a:p>
          <a:endParaRPr lang="en-US"/>
        </a:p>
      </dgm:t>
    </dgm:pt>
    <dgm:pt modelId="{F200834A-99C7-904E-BA9B-D1A622C5981D}" type="sibTrans" cxnId="{C3EAD298-E8AE-504B-A2C1-4436FEA0299C}">
      <dgm:prSet/>
      <dgm:spPr/>
      <dgm:t>
        <a:bodyPr/>
        <a:lstStyle/>
        <a:p>
          <a:endParaRPr lang="en-US"/>
        </a:p>
      </dgm:t>
    </dgm:pt>
    <dgm:pt modelId="{59C407B3-3425-9143-84A9-E767E0C83988}">
      <dgm:prSet phldrT="[Text]"/>
      <dgm:spPr/>
      <dgm:t>
        <a:bodyPr/>
        <a:lstStyle/>
        <a:p>
          <a:r>
            <a:rPr lang="en-US" dirty="0" smtClean="0">
              <a:latin typeface="Batang" pitchFamily="18" charset="-127"/>
              <a:ea typeface="Batang" pitchFamily="18" charset="-127"/>
              <a:cs typeface="Abadi MT Condensed Light"/>
            </a:rPr>
            <a:t>Columbian Exposition (1893)</a:t>
          </a:r>
          <a:endParaRPr lang="en-US" dirty="0">
            <a:latin typeface="Batang" pitchFamily="18" charset="-127"/>
            <a:ea typeface="Batang" pitchFamily="18" charset="-127"/>
            <a:cs typeface="Abadi MT Condensed Light"/>
          </a:endParaRPr>
        </a:p>
      </dgm:t>
    </dgm:pt>
    <dgm:pt modelId="{8C1039AC-8598-B245-91DD-8FF51BE015FA}" type="parTrans" cxnId="{BAAFB95C-ADCC-1C46-8A2E-9F03B57245AE}">
      <dgm:prSet/>
      <dgm:spPr/>
      <dgm:t>
        <a:bodyPr/>
        <a:lstStyle/>
        <a:p>
          <a:endParaRPr lang="en-US"/>
        </a:p>
      </dgm:t>
    </dgm:pt>
    <dgm:pt modelId="{B575E449-1FE1-0B4E-9311-F068DEAA86FF}" type="sibTrans" cxnId="{BAAFB95C-ADCC-1C46-8A2E-9F03B57245AE}">
      <dgm:prSet/>
      <dgm:spPr/>
      <dgm:t>
        <a:bodyPr/>
        <a:lstStyle/>
        <a:p>
          <a:endParaRPr lang="en-US"/>
        </a:p>
      </dgm:t>
    </dgm:pt>
    <dgm:pt modelId="{EF3375BB-CAC5-8446-AC62-6F5B0F4D30AC}">
      <dgm:prSet phldrT="[Text]"/>
      <dgm:spPr/>
      <dgm:t>
        <a:bodyPr/>
        <a:lstStyle/>
        <a:p>
          <a:pPr algn="l"/>
          <a:r>
            <a:rPr lang="en-US" dirty="0" smtClean="0">
              <a:latin typeface="Batang" pitchFamily="18" charset="-127"/>
              <a:ea typeface="Batang" pitchFamily="18" charset="-127"/>
              <a:cs typeface="Abadi MT Condensed Light"/>
            </a:rPr>
            <a:t>In 1901, </a:t>
          </a:r>
          <a:r>
            <a:rPr lang="en-US" dirty="0" err="1" smtClean="0">
              <a:latin typeface="Batang" pitchFamily="18" charset="-127"/>
              <a:ea typeface="Batang" pitchFamily="18" charset="-127"/>
              <a:cs typeface="Abadi MT Condensed Light"/>
            </a:rPr>
            <a:t>Rabindranath</a:t>
          </a:r>
          <a:r>
            <a:rPr lang="en-US" dirty="0" smtClean="0">
              <a:latin typeface="Batang" pitchFamily="18" charset="-127"/>
              <a:ea typeface="Batang" pitchFamily="18" charset="-127"/>
              <a:cs typeface="Abadi MT Condensed Light"/>
            </a:rPr>
            <a:t> Tagore, the Indian Nobel Laureate, founded the </a:t>
          </a:r>
          <a:r>
            <a:rPr lang="en-US" dirty="0" err="1" smtClean="0">
              <a:latin typeface="Batang" pitchFamily="18" charset="-127"/>
              <a:ea typeface="Batang" pitchFamily="18" charset="-127"/>
              <a:cs typeface="Abadi MT Condensed Light"/>
            </a:rPr>
            <a:t>Visva-Bharati</a:t>
          </a:r>
          <a:r>
            <a:rPr lang="en-US" dirty="0" smtClean="0">
              <a:latin typeface="Batang" pitchFamily="18" charset="-127"/>
              <a:ea typeface="Batang" pitchFamily="18" charset="-127"/>
              <a:cs typeface="Abadi MT Condensed Light"/>
            </a:rPr>
            <a:t> University at </a:t>
          </a:r>
          <a:r>
            <a:rPr lang="en-US" dirty="0" err="1" smtClean="0">
              <a:latin typeface="Batang" pitchFamily="18" charset="-127"/>
              <a:ea typeface="Batang" pitchFamily="18" charset="-127"/>
              <a:cs typeface="Abadi MT Condensed Light"/>
            </a:rPr>
            <a:t>Shantiniketan</a:t>
          </a:r>
          <a:r>
            <a:rPr lang="en-US" dirty="0" smtClean="0">
              <a:latin typeface="Batang" pitchFamily="18" charset="-127"/>
              <a:ea typeface="Batang" pitchFamily="18" charset="-127"/>
              <a:cs typeface="Abadi MT Condensed Light"/>
            </a:rPr>
            <a:t>, near Kolkata with the idea that within the next twenty years it would evolve into an international school and a world university. </a:t>
          </a:r>
          <a:endParaRPr lang="en-US" dirty="0">
            <a:latin typeface="Batang" pitchFamily="18" charset="-127"/>
            <a:ea typeface="Batang" pitchFamily="18" charset="-127"/>
            <a:cs typeface="Abadi MT Condensed Light"/>
          </a:endParaRPr>
        </a:p>
      </dgm:t>
    </dgm:pt>
    <dgm:pt modelId="{AF86B13D-C8B7-584C-99F5-C2E02B896E28}" type="parTrans" cxnId="{C35C9CFD-C917-8140-AFAF-C3B8E90FE57F}">
      <dgm:prSet/>
      <dgm:spPr/>
      <dgm:t>
        <a:bodyPr/>
        <a:lstStyle/>
        <a:p>
          <a:endParaRPr lang="en-US"/>
        </a:p>
      </dgm:t>
    </dgm:pt>
    <dgm:pt modelId="{19F01DD7-674B-0D47-9E6F-B58ADC32E9DE}" type="sibTrans" cxnId="{C35C9CFD-C917-8140-AFAF-C3B8E90FE57F}">
      <dgm:prSet/>
      <dgm:spPr/>
      <dgm:t>
        <a:bodyPr/>
        <a:lstStyle/>
        <a:p>
          <a:endParaRPr lang="en-US"/>
        </a:p>
      </dgm:t>
    </dgm:pt>
    <dgm:pt modelId="{C008C142-1A5C-924B-8C53-33256C1CBE58}">
      <dgm:prSet/>
      <dgm:spPr/>
      <dgm:t>
        <a:bodyPr/>
        <a:lstStyle/>
        <a:p>
          <a:pPr algn="l"/>
          <a:r>
            <a:rPr lang="en-US" dirty="0" smtClean="0">
              <a:latin typeface="Batang" pitchFamily="18" charset="-127"/>
              <a:ea typeface="Batang" pitchFamily="18" charset="-127"/>
              <a:cs typeface="Abadi MT Condensed Light"/>
            </a:rPr>
            <a:t>1968, the Japanese government implied for the first time, its wish to request educational improvement from international sources</a:t>
          </a:r>
          <a:endParaRPr lang="en-US" dirty="0">
            <a:latin typeface="Batang" pitchFamily="18" charset="-127"/>
            <a:ea typeface="Batang" pitchFamily="18" charset="-127"/>
            <a:cs typeface="Abadi MT Condensed Light"/>
          </a:endParaRPr>
        </a:p>
      </dgm:t>
    </dgm:pt>
    <dgm:pt modelId="{DA0AFA21-E05B-584D-99FF-EDC252AE7FBF}" type="parTrans" cxnId="{B1C3F38B-3E13-7B43-A7AE-2F8619641BA2}">
      <dgm:prSet/>
      <dgm:spPr/>
      <dgm:t>
        <a:bodyPr/>
        <a:lstStyle/>
        <a:p>
          <a:endParaRPr lang="en-US"/>
        </a:p>
      </dgm:t>
    </dgm:pt>
    <dgm:pt modelId="{DC4FCC94-A3AD-B74F-80B4-600F92E55F22}" type="sibTrans" cxnId="{B1C3F38B-3E13-7B43-A7AE-2F8619641BA2}">
      <dgm:prSet/>
      <dgm:spPr/>
      <dgm:t>
        <a:bodyPr/>
        <a:lstStyle/>
        <a:p>
          <a:endParaRPr lang="en-US"/>
        </a:p>
      </dgm:t>
    </dgm:pt>
    <dgm:pt modelId="{6A2AAADD-5668-D848-AAD8-9C23316D1F46}" type="pres">
      <dgm:prSet presAssocID="{E96B2954-C45A-8841-BA48-695F678CE52B}" presName="Name0" presStyleCnt="0">
        <dgm:presLayoutVars>
          <dgm:chPref val="1"/>
          <dgm:dir/>
          <dgm:animOne val="branch"/>
          <dgm:animLvl val="lvl"/>
          <dgm:resizeHandles val="exact"/>
        </dgm:presLayoutVars>
      </dgm:prSet>
      <dgm:spPr/>
      <dgm:t>
        <a:bodyPr/>
        <a:lstStyle/>
        <a:p>
          <a:endParaRPr lang="en-US"/>
        </a:p>
      </dgm:t>
    </dgm:pt>
    <dgm:pt modelId="{4988E1C3-8AF2-044F-BC67-0C3C1D6BA0F4}" type="pres">
      <dgm:prSet presAssocID="{8E96EFBA-15E6-8D48-940C-914AB4652534}" presName="root1" presStyleCnt="0"/>
      <dgm:spPr/>
    </dgm:pt>
    <dgm:pt modelId="{C260D150-9C79-884C-9191-2CE5843AC7BE}" type="pres">
      <dgm:prSet presAssocID="{8E96EFBA-15E6-8D48-940C-914AB4652534}" presName="LevelOneTextNode" presStyleLbl="node0" presStyleIdx="0" presStyleCnt="1">
        <dgm:presLayoutVars>
          <dgm:chPref val="3"/>
        </dgm:presLayoutVars>
      </dgm:prSet>
      <dgm:spPr/>
      <dgm:t>
        <a:bodyPr/>
        <a:lstStyle/>
        <a:p>
          <a:endParaRPr lang="en-US"/>
        </a:p>
      </dgm:t>
    </dgm:pt>
    <dgm:pt modelId="{E7913669-3836-AF4F-B7E0-05516644BF56}" type="pres">
      <dgm:prSet presAssocID="{8E96EFBA-15E6-8D48-940C-914AB4652534}" presName="level2hierChild" presStyleCnt="0"/>
      <dgm:spPr/>
    </dgm:pt>
    <dgm:pt modelId="{B147BD18-7777-2040-A33E-46A627A5BBDA}" type="pres">
      <dgm:prSet presAssocID="{C507548D-4811-5F46-8F96-F8B930E405F9}" presName="conn2-1" presStyleLbl="parChTrans1D2" presStyleIdx="0" presStyleCnt="4"/>
      <dgm:spPr/>
      <dgm:t>
        <a:bodyPr/>
        <a:lstStyle/>
        <a:p>
          <a:endParaRPr lang="en-US"/>
        </a:p>
      </dgm:t>
    </dgm:pt>
    <dgm:pt modelId="{0212AF12-FDB1-5C44-A9B0-8A3B8807B0C3}" type="pres">
      <dgm:prSet presAssocID="{C507548D-4811-5F46-8F96-F8B930E405F9}" presName="connTx" presStyleLbl="parChTrans1D2" presStyleIdx="0" presStyleCnt="4"/>
      <dgm:spPr/>
      <dgm:t>
        <a:bodyPr/>
        <a:lstStyle/>
        <a:p>
          <a:endParaRPr lang="en-US"/>
        </a:p>
      </dgm:t>
    </dgm:pt>
    <dgm:pt modelId="{693501CA-F46E-304C-BBE1-E0EAED220C85}" type="pres">
      <dgm:prSet presAssocID="{FE91AE58-2A01-D640-8A1B-AF5C215D6601}" presName="root2" presStyleCnt="0"/>
      <dgm:spPr/>
    </dgm:pt>
    <dgm:pt modelId="{B5880AC2-C2A5-D64A-95F6-D9794A60928C}" type="pres">
      <dgm:prSet presAssocID="{FE91AE58-2A01-D640-8A1B-AF5C215D6601}" presName="LevelTwoTextNode" presStyleLbl="node2" presStyleIdx="0" presStyleCnt="4" custScaleX="141741">
        <dgm:presLayoutVars>
          <dgm:chPref val="3"/>
        </dgm:presLayoutVars>
      </dgm:prSet>
      <dgm:spPr/>
      <dgm:t>
        <a:bodyPr/>
        <a:lstStyle/>
        <a:p>
          <a:endParaRPr lang="en-US"/>
        </a:p>
      </dgm:t>
    </dgm:pt>
    <dgm:pt modelId="{E3235648-F984-C341-9471-3FBF857DF707}" type="pres">
      <dgm:prSet presAssocID="{FE91AE58-2A01-D640-8A1B-AF5C215D6601}" presName="level3hierChild" presStyleCnt="0"/>
      <dgm:spPr/>
    </dgm:pt>
    <dgm:pt modelId="{8EF2324F-3715-6A47-96B9-AE0A35F4CDDA}" type="pres">
      <dgm:prSet presAssocID="{8C1039AC-8598-B245-91DD-8FF51BE015FA}" presName="conn2-1" presStyleLbl="parChTrans1D2" presStyleIdx="1" presStyleCnt="4"/>
      <dgm:spPr/>
      <dgm:t>
        <a:bodyPr/>
        <a:lstStyle/>
        <a:p>
          <a:endParaRPr lang="en-US"/>
        </a:p>
      </dgm:t>
    </dgm:pt>
    <dgm:pt modelId="{13EFA006-2119-DF4A-A707-D2D05C707826}" type="pres">
      <dgm:prSet presAssocID="{8C1039AC-8598-B245-91DD-8FF51BE015FA}" presName="connTx" presStyleLbl="parChTrans1D2" presStyleIdx="1" presStyleCnt="4"/>
      <dgm:spPr/>
      <dgm:t>
        <a:bodyPr/>
        <a:lstStyle/>
        <a:p>
          <a:endParaRPr lang="en-US"/>
        </a:p>
      </dgm:t>
    </dgm:pt>
    <dgm:pt modelId="{6EB88A37-1C90-FF41-B5B1-D59AF1EAF9F4}" type="pres">
      <dgm:prSet presAssocID="{59C407B3-3425-9143-84A9-E767E0C83988}" presName="root2" presStyleCnt="0"/>
      <dgm:spPr/>
    </dgm:pt>
    <dgm:pt modelId="{C2FA96FF-6185-6943-9266-9D6FF59596A1}" type="pres">
      <dgm:prSet presAssocID="{59C407B3-3425-9143-84A9-E767E0C83988}" presName="LevelTwoTextNode" presStyleLbl="node2" presStyleIdx="1" presStyleCnt="4" custScaleX="143966">
        <dgm:presLayoutVars>
          <dgm:chPref val="3"/>
        </dgm:presLayoutVars>
      </dgm:prSet>
      <dgm:spPr/>
      <dgm:t>
        <a:bodyPr/>
        <a:lstStyle/>
        <a:p>
          <a:endParaRPr lang="en-US"/>
        </a:p>
      </dgm:t>
    </dgm:pt>
    <dgm:pt modelId="{A8277B90-5EF8-2E47-922F-A2409CA092C7}" type="pres">
      <dgm:prSet presAssocID="{59C407B3-3425-9143-84A9-E767E0C83988}" presName="level3hierChild" presStyleCnt="0"/>
      <dgm:spPr/>
    </dgm:pt>
    <dgm:pt modelId="{C6881565-52D4-764F-BFBC-1080287E4ACB}" type="pres">
      <dgm:prSet presAssocID="{AF86B13D-C8B7-584C-99F5-C2E02B896E28}" presName="conn2-1" presStyleLbl="parChTrans1D2" presStyleIdx="2" presStyleCnt="4"/>
      <dgm:spPr/>
      <dgm:t>
        <a:bodyPr/>
        <a:lstStyle/>
        <a:p>
          <a:endParaRPr lang="en-US"/>
        </a:p>
      </dgm:t>
    </dgm:pt>
    <dgm:pt modelId="{903A5452-B43F-2841-B839-BE3411104A04}" type="pres">
      <dgm:prSet presAssocID="{AF86B13D-C8B7-584C-99F5-C2E02B896E28}" presName="connTx" presStyleLbl="parChTrans1D2" presStyleIdx="2" presStyleCnt="4"/>
      <dgm:spPr/>
      <dgm:t>
        <a:bodyPr/>
        <a:lstStyle/>
        <a:p>
          <a:endParaRPr lang="en-US"/>
        </a:p>
      </dgm:t>
    </dgm:pt>
    <dgm:pt modelId="{24D2577E-0546-FD4C-B66A-C053DF0D1B6C}" type="pres">
      <dgm:prSet presAssocID="{EF3375BB-CAC5-8446-AC62-6F5B0F4D30AC}" presName="root2" presStyleCnt="0"/>
      <dgm:spPr/>
    </dgm:pt>
    <dgm:pt modelId="{42D2AB9C-0B23-6847-B9FE-F3CF6E018A53}" type="pres">
      <dgm:prSet presAssocID="{EF3375BB-CAC5-8446-AC62-6F5B0F4D30AC}" presName="LevelTwoTextNode" presStyleLbl="node2" presStyleIdx="2" presStyleCnt="4" custScaleX="143966">
        <dgm:presLayoutVars>
          <dgm:chPref val="3"/>
        </dgm:presLayoutVars>
      </dgm:prSet>
      <dgm:spPr/>
      <dgm:t>
        <a:bodyPr/>
        <a:lstStyle/>
        <a:p>
          <a:endParaRPr lang="en-US"/>
        </a:p>
      </dgm:t>
    </dgm:pt>
    <dgm:pt modelId="{8B76CC98-A8F5-CB4D-BFC6-CDB39A1A599B}" type="pres">
      <dgm:prSet presAssocID="{EF3375BB-CAC5-8446-AC62-6F5B0F4D30AC}" presName="level3hierChild" presStyleCnt="0"/>
      <dgm:spPr/>
    </dgm:pt>
    <dgm:pt modelId="{35AB48DD-8178-2048-9C0D-9BD4C64505EC}" type="pres">
      <dgm:prSet presAssocID="{DA0AFA21-E05B-584D-99FF-EDC252AE7FBF}" presName="conn2-1" presStyleLbl="parChTrans1D2" presStyleIdx="3" presStyleCnt="4"/>
      <dgm:spPr/>
      <dgm:t>
        <a:bodyPr/>
        <a:lstStyle/>
        <a:p>
          <a:endParaRPr lang="en-US"/>
        </a:p>
      </dgm:t>
    </dgm:pt>
    <dgm:pt modelId="{A1F5ECC3-0CF4-1B40-8983-9F9BE733A987}" type="pres">
      <dgm:prSet presAssocID="{DA0AFA21-E05B-584D-99FF-EDC252AE7FBF}" presName="connTx" presStyleLbl="parChTrans1D2" presStyleIdx="3" presStyleCnt="4"/>
      <dgm:spPr/>
      <dgm:t>
        <a:bodyPr/>
        <a:lstStyle/>
        <a:p>
          <a:endParaRPr lang="en-US"/>
        </a:p>
      </dgm:t>
    </dgm:pt>
    <dgm:pt modelId="{98013A58-FDE2-884E-9AEE-2A947827E60D}" type="pres">
      <dgm:prSet presAssocID="{C008C142-1A5C-924B-8C53-33256C1CBE58}" presName="root2" presStyleCnt="0"/>
      <dgm:spPr/>
    </dgm:pt>
    <dgm:pt modelId="{67034C33-E5C9-904F-8900-73B4E4CEAB45}" type="pres">
      <dgm:prSet presAssocID="{C008C142-1A5C-924B-8C53-33256C1CBE58}" presName="LevelTwoTextNode" presStyleLbl="node2" presStyleIdx="3" presStyleCnt="4" custScaleX="144512">
        <dgm:presLayoutVars>
          <dgm:chPref val="3"/>
        </dgm:presLayoutVars>
      </dgm:prSet>
      <dgm:spPr/>
      <dgm:t>
        <a:bodyPr/>
        <a:lstStyle/>
        <a:p>
          <a:endParaRPr lang="en-US"/>
        </a:p>
      </dgm:t>
    </dgm:pt>
    <dgm:pt modelId="{17940ADB-64F5-DC4C-B0A2-0CD0B27CB934}" type="pres">
      <dgm:prSet presAssocID="{C008C142-1A5C-924B-8C53-33256C1CBE58}" presName="level3hierChild" presStyleCnt="0"/>
      <dgm:spPr/>
    </dgm:pt>
  </dgm:ptLst>
  <dgm:cxnLst>
    <dgm:cxn modelId="{EC6799EA-E96D-724A-A281-079DDA473321}" type="presOf" srcId="{8E96EFBA-15E6-8D48-940C-914AB4652534}" destId="{C260D150-9C79-884C-9191-2CE5843AC7BE}" srcOrd="0" destOrd="0" presId="urn:microsoft.com/office/officeart/2008/layout/HorizontalMultiLevelHierarchy"/>
    <dgm:cxn modelId="{7EF3ECD1-575B-CF44-A6B0-551AD173CB9F}" type="presOf" srcId="{C008C142-1A5C-924B-8C53-33256C1CBE58}" destId="{67034C33-E5C9-904F-8900-73B4E4CEAB45}" srcOrd="0" destOrd="0" presId="urn:microsoft.com/office/officeart/2008/layout/HorizontalMultiLevelHierarchy"/>
    <dgm:cxn modelId="{B1C3F38B-3E13-7B43-A7AE-2F8619641BA2}" srcId="{8E96EFBA-15E6-8D48-940C-914AB4652534}" destId="{C008C142-1A5C-924B-8C53-33256C1CBE58}" srcOrd="3" destOrd="0" parTransId="{DA0AFA21-E05B-584D-99FF-EDC252AE7FBF}" sibTransId="{DC4FCC94-A3AD-B74F-80B4-600F92E55F22}"/>
    <dgm:cxn modelId="{BAAFB95C-ADCC-1C46-8A2E-9F03B57245AE}" srcId="{8E96EFBA-15E6-8D48-940C-914AB4652534}" destId="{59C407B3-3425-9143-84A9-E767E0C83988}" srcOrd="1" destOrd="0" parTransId="{8C1039AC-8598-B245-91DD-8FF51BE015FA}" sibTransId="{B575E449-1FE1-0B4E-9311-F068DEAA86FF}"/>
    <dgm:cxn modelId="{7B78310A-7AE6-1E4D-878C-629C2B2146F4}" type="presOf" srcId="{8C1039AC-8598-B245-91DD-8FF51BE015FA}" destId="{13EFA006-2119-DF4A-A707-D2D05C707826}" srcOrd="1" destOrd="0" presId="urn:microsoft.com/office/officeart/2008/layout/HorizontalMultiLevelHierarchy"/>
    <dgm:cxn modelId="{C3EAD298-E8AE-504B-A2C1-4436FEA0299C}" srcId="{8E96EFBA-15E6-8D48-940C-914AB4652534}" destId="{FE91AE58-2A01-D640-8A1B-AF5C215D6601}" srcOrd="0" destOrd="0" parTransId="{C507548D-4811-5F46-8F96-F8B930E405F9}" sibTransId="{F200834A-99C7-904E-BA9B-D1A622C5981D}"/>
    <dgm:cxn modelId="{FFA3824F-D68D-4047-961F-AD86D4DA46B1}" type="presOf" srcId="{8C1039AC-8598-B245-91DD-8FF51BE015FA}" destId="{8EF2324F-3715-6A47-96B9-AE0A35F4CDDA}" srcOrd="0" destOrd="0" presId="urn:microsoft.com/office/officeart/2008/layout/HorizontalMultiLevelHierarchy"/>
    <dgm:cxn modelId="{525A55BC-984F-CC4B-A211-627F3A7F0E35}" srcId="{E96B2954-C45A-8841-BA48-695F678CE52B}" destId="{8E96EFBA-15E6-8D48-940C-914AB4652534}" srcOrd="0" destOrd="0" parTransId="{437B52A4-657F-D547-825C-77FAE59DDA33}" sibTransId="{B0187157-36DD-E942-8743-E0A89A395403}"/>
    <dgm:cxn modelId="{C652DA7E-05E8-A243-AD8B-C23C88B45F26}" type="presOf" srcId="{EF3375BB-CAC5-8446-AC62-6F5B0F4D30AC}" destId="{42D2AB9C-0B23-6847-B9FE-F3CF6E018A53}" srcOrd="0" destOrd="0" presId="urn:microsoft.com/office/officeart/2008/layout/HorizontalMultiLevelHierarchy"/>
    <dgm:cxn modelId="{A493CB27-E0CA-E844-9180-0429761D89EA}" type="presOf" srcId="{AF86B13D-C8B7-584C-99F5-C2E02B896E28}" destId="{903A5452-B43F-2841-B839-BE3411104A04}" srcOrd="1" destOrd="0" presId="urn:microsoft.com/office/officeart/2008/layout/HorizontalMultiLevelHierarchy"/>
    <dgm:cxn modelId="{FF20B9A0-C257-C54B-95A4-E4260E1C8B3D}" type="presOf" srcId="{DA0AFA21-E05B-584D-99FF-EDC252AE7FBF}" destId="{A1F5ECC3-0CF4-1B40-8983-9F9BE733A987}" srcOrd="1" destOrd="0" presId="urn:microsoft.com/office/officeart/2008/layout/HorizontalMultiLevelHierarchy"/>
    <dgm:cxn modelId="{1D0C0D6D-1392-0547-9C28-9788D11A6C80}" type="presOf" srcId="{DA0AFA21-E05B-584D-99FF-EDC252AE7FBF}" destId="{35AB48DD-8178-2048-9C0D-9BD4C64505EC}" srcOrd="0" destOrd="0" presId="urn:microsoft.com/office/officeart/2008/layout/HorizontalMultiLevelHierarchy"/>
    <dgm:cxn modelId="{38032975-5C26-A44C-A240-459275B7A3E2}" type="presOf" srcId="{C507548D-4811-5F46-8F96-F8B930E405F9}" destId="{0212AF12-FDB1-5C44-A9B0-8A3B8807B0C3}" srcOrd="1" destOrd="0" presId="urn:microsoft.com/office/officeart/2008/layout/HorizontalMultiLevelHierarchy"/>
    <dgm:cxn modelId="{CFC40B6A-7F52-A244-B522-E808B86E357B}" type="presOf" srcId="{E96B2954-C45A-8841-BA48-695F678CE52B}" destId="{6A2AAADD-5668-D848-AAD8-9C23316D1F46}" srcOrd="0" destOrd="0" presId="urn:microsoft.com/office/officeart/2008/layout/HorizontalMultiLevelHierarchy"/>
    <dgm:cxn modelId="{D3B6DC35-EB78-3048-A82D-C2F002172AD2}" type="presOf" srcId="{C507548D-4811-5F46-8F96-F8B930E405F9}" destId="{B147BD18-7777-2040-A33E-46A627A5BBDA}" srcOrd="0" destOrd="0" presId="urn:microsoft.com/office/officeart/2008/layout/HorizontalMultiLevelHierarchy"/>
    <dgm:cxn modelId="{5B1C10D1-4AB8-244B-8C72-E724F35E8845}" type="presOf" srcId="{AF86B13D-C8B7-584C-99F5-C2E02B896E28}" destId="{C6881565-52D4-764F-BFBC-1080287E4ACB}" srcOrd="0" destOrd="0" presId="urn:microsoft.com/office/officeart/2008/layout/HorizontalMultiLevelHierarchy"/>
    <dgm:cxn modelId="{126CEA2B-368A-2748-9762-BED01145469D}" type="presOf" srcId="{59C407B3-3425-9143-84A9-E767E0C83988}" destId="{C2FA96FF-6185-6943-9266-9D6FF59596A1}" srcOrd="0" destOrd="0" presId="urn:microsoft.com/office/officeart/2008/layout/HorizontalMultiLevelHierarchy"/>
    <dgm:cxn modelId="{4B0369E8-2BAA-014A-BF8C-62691D6816FE}" type="presOf" srcId="{FE91AE58-2A01-D640-8A1B-AF5C215D6601}" destId="{B5880AC2-C2A5-D64A-95F6-D9794A60928C}" srcOrd="0" destOrd="0" presId="urn:microsoft.com/office/officeart/2008/layout/HorizontalMultiLevelHierarchy"/>
    <dgm:cxn modelId="{C35C9CFD-C917-8140-AFAF-C3B8E90FE57F}" srcId="{8E96EFBA-15E6-8D48-940C-914AB4652534}" destId="{EF3375BB-CAC5-8446-AC62-6F5B0F4D30AC}" srcOrd="2" destOrd="0" parTransId="{AF86B13D-C8B7-584C-99F5-C2E02B896E28}" sibTransId="{19F01DD7-674B-0D47-9E6F-B58ADC32E9DE}"/>
    <dgm:cxn modelId="{6D03D678-07A8-334B-B90C-99DF2346F814}" type="presParOf" srcId="{6A2AAADD-5668-D848-AAD8-9C23316D1F46}" destId="{4988E1C3-8AF2-044F-BC67-0C3C1D6BA0F4}" srcOrd="0" destOrd="0" presId="urn:microsoft.com/office/officeart/2008/layout/HorizontalMultiLevelHierarchy"/>
    <dgm:cxn modelId="{B93D1B7F-9790-DB4A-987F-522B1ADBA5CC}" type="presParOf" srcId="{4988E1C3-8AF2-044F-BC67-0C3C1D6BA0F4}" destId="{C260D150-9C79-884C-9191-2CE5843AC7BE}" srcOrd="0" destOrd="0" presId="urn:microsoft.com/office/officeart/2008/layout/HorizontalMultiLevelHierarchy"/>
    <dgm:cxn modelId="{54DE6393-2D9B-1142-91A6-B5ADDC41ADFD}" type="presParOf" srcId="{4988E1C3-8AF2-044F-BC67-0C3C1D6BA0F4}" destId="{E7913669-3836-AF4F-B7E0-05516644BF56}" srcOrd="1" destOrd="0" presId="urn:microsoft.com/office/officeart/2008/layout/HorizontalMultiLevelHierarchy"/>
    <dgm:cxn modelId="{48059474-B612-C248-B2E8-C114BA0C51BD}" type="presParOf" srcId="{E7913669-3836-AF4F-B7E0-05516644BF56}" destId="{B147BD18-7777-2040-A33E-46A627A5BBDA}" srcOrd="0" destOrd="0" presId="urn:microsoft.com/office/officeart/2008/layout/HorizontalMultiLevelHierarchy"/>
    <dgm:cxn modelId="{06AFB986-812D-1B41-840E-9DBDAC9DF1B2}" type="presParOf" srcId="{B147BD18-7777-2040-A33E-46A627A5BBDA}" destId="{0212AF12-FDB1-5C44-A9B0-8A3B8807B0C3}" srcOrd="0" destOrd="0" presId="urn:microsoft.com/office/officeart/2008/layout/HorizontalMultiLevelHierarchy"/>
    <dgm:cxn modelId="{DA94CA35-C263-7642-BA58-E5E9ADCA682E}" type="presParOf" srcId="{E7913669-3836-AF4F-B7E0-05516644BF56}" destId="{693501CA-F46E-304C-BBE1-E0EAED220C85}" srcOrd="1" destOrd="0" presId="urn:microsoft.com/office/officeart/2008/layout/HorizontalMultiLevelHierarchy"/>
    <dgm:cxn modelId="{31EE5895-27D5-8049-99A2-F63069C5396D}" type="presParOf" srcId="{693501CA-F46E-304C-BBE1-E0EAED220C85}" destId="{B5880AC2-C2A5-D64A-95F6-D9794A60928C}" srcOrd="0" destOrd="0" presId="urn:microsoft.com/office/officeart/2008/layout/HorizontalMultiLevelHierarchy"/>
    <dgm:cxn modelId="{3B0A47D8-854E-8D48-8C4A-F94FDC9242A0}" type="presParOf" srcId="{693501CA-F46E-304C-BBE1-E0EAED220C85}" destId="{E3235648-F984-C341-9471-3FBF857DF707}" srcOrd="1" destOrd="0" presId="urn:microsoft.com/office/officeart/2008/layout/HorizontalMultiLevelHierarchy"/>
    <dgm:cxn modelId="{1F57EA86-AAAE-D743-89F6-37903EF029A9}" type="presParOf" srcId="{E7913669-3836-AF4F-B7E0-05516644BF56}" destId="{8EF2324F-3715-6A47-96B9-AE0A35F4CDDA}" srcOrd="2" destOrd="0" presId="urn:microsoft.com/office/officeart/2008/layout/HorizontalMultiLevelHierarchy"/>
    <dgm:cxn modelId="{B52C85BC-0DB4-164F-B351-0BBA47EB3D16}" type="presParOf" srcId="{8EF2324F-3715-6A47-96B9-AE0A35F4CDDA}" destId="{13EFA006-2119-DF4A-A707-D2D05C707826}" srcOrd="0" destOrd="0" presId="urn:microsoft.com/office/officeart/2008/layout/HorizontalMultiLevelHierarchy"/>
    <dgm:cxn modelId="{E46116B2-53ED-BF4E-8DCA-D1FC414BC289}" type="presParOf" srcId="{E7913669-3836-AF4F-B7E0-05516644BF56}" destId="{6EB88A37-1C90-FF41-B5B1-D59AF1EAF9F4}" srcOrd="3" destOrd="0" presId="urn:microsoft.com/office/officeart/2008/layout/HorizontalMultiLevelHierarchy"/>
    <dgm:cxn modelId="{B5992C9E-29C6-6B43-A696-C1392EFB4D09}" type="presParOf" srcId="{6EB88A37-1C90-FF41-B5B1-D59AF1EAF9F4}" destId="{C2FA96FF-6185-6943-9266-9D6FF59596A1}" srcOrd="0" destOrd="0" presId="urn:microsoft.com/office/officeart/2008/layout/HorizontalMultiLevelHierarchy"/>
    <dgm:cxn modelId="{EC6D798A-9E33-6C4B-901C-2E012CBA16E7}" type="presParOf" srcId="{6EB88A37-1C90-FF41-B5B1-D59AF1EAF9F4}" destId="{A8277B90-5EF8-2E47-922F-A2409CA092C7}" srcOrd="1" destOrd="0" presId="urn:microsoft.com/office/officeart/2008/layout/HorizontalMultiLevelHierarchy"/>
    <dgm:cxn modelId="{650EF686-501A-324F-80D3-1A4DE7DC8EF3}" type="presParOf" srcId="{E7913669-3836-AF4F-B7E0-05516644BF56}" destId="{C6881565-52D4-764F-BFBC-1080287E4ACB}" srcOrd="4" destOrd="0" presId="urn:microsoft.com/office/officeart/2008/layout/HorizontalMultiLevelHierarchy"/>
    <dgm:cxn modelId="{E5D47998-FFD3-4D49-BA2B-FFBFB68EEA5A}" type="presParOf" srcId="{C6881565-52D4-764F-BFBC-1080287E4ACB}" destId="{903A5452-B43F-2841-B839-BE3411104A04}" srcOrd="0" destOrd="0" presId="urn:microsoft.com/office/officeart/2008/layout/HorizontalMultiLevelHierarchy"/>
    <dgm:cxn modelId="{30FD8FC9-0581-2349-987F-57B5873A2974}" type="presParOf" srcId="{E7913669-3836-AF4F-B7E0-05516644BF56}" destId="{24D2577E-0546-FD4C-B66A-C053DF0D1B6C}" srcOrd="5" destOrd="0" presId="urn:microsoft.com/office/officeart/2008/layout/HorizontalMultiLevelHierarchy"/>
    <dgm:cxn modelId="{EB302CA6-C5D5-6846-B2D1-6DB3C9D3F6D2}" type="presParOf" srcId="{24D2577E-0546-FD4C-B66A-C053DF0D1B6C}" destId="{42D2AB9C-0B23-6847-B9FE-F3CF6E018A53}" srcOrd="0" destOrd="0" presId="urn:microsoft.com/office/officeart/2008/layout/HorizontalMultiLevelHierarchy"/>
    <dgm:cxn modelId="{8E0DDB82-63C5-874E-9977-7C2F25EF2CB4}" type="presParOf" srcId="{24D2577E-0546-FD4C-B66A-C053DF0D1B6C}" destId="{8B76CC98-A8F5-CB4D-BFC6-CDB39A1A599B}" srcOrd="1" destOrd="0" presId="urn:microsoft.com/office/officeart/2008/layout/HorizontalMultiLevelHierarchy"/>
    <dgm:cxn modelId="{77FD4530-79EE-EE49-89AB-481A9C9AE570}" type="presParOf" srcId="{E7913669-3836-AF4F-B7E0-05516644BF56}" destId="{35AB48DD-8178-2048-9C0D-9BD4C64505EC}" srcOrd="6" destOrd="0" presId="urn:microsoft.com/office/officeart/2008/layout/HorizontalMultiLevelHierarchy"/>
    <dgm:cxn modelId="{EFF35D09-DB11-2049-9A32-44D52DB3C760}" type="presParOf" srcId="{35AB48DD-8178-2048-9C0D-9BD4C64505EC}" destId="{A1F5ECC3-0CF4-1B40-8983-9F9BE733A987}" srcOrd="0" destOrd="0" presId="urn:microsoft.com/office/officeart/2008/layout/HorizontalMultiLevelHierarchy"/>
    <dgm:cxn modelId="{98423EEC-F58B-1E4B-AD65-B42DEAC253B5}" type="presParOf" srcId="{E7913669-3836-AF4F-B7E0-05516644BF56}" destId="{98013A58-FDE2-884E-9AEE-2A947827E60D}" srcOrd="7" destOrd="0" presId="urn:microsoft.com/office/officeart/2008/layout/HorizontalMultiLevelHierarchy"/>
    <dgm:cxn modelId="{4CE52E2B-C0C1-484C-AF7C-E135A4D12B06}" type="presParOf" srcId="{98013A58-FDE2-884E-9AEE-2A947827E60D}" destId="{67034C33-E5C9-904F-8900-73B4E4CEAB45}" srcOrd="0" destOrd="0" presId="urn:microsoft.com/office/officeart/2008/layout/HorizontalMultiLevelHierarchy"/>
    <dgm:cxn modelId="{B187C1BF-503F-F84D-B2AE-E4E252171EB4}" type="presParOf" srcId="{98013A58-FDE2-884E-9AEE-2A947827E60D}" destId="{17940ADB-64F5-DC4C-B0A2-0CD0B27CB93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99E22-8A04-2F4B-AB64-96393CE3B949}"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A9C319BF-FA11-6745-A50D-02280611B25C}">
      <dgm:prSet phldrT="[Text]"/>
      <dgm:spPr/>
      <dgm:t>
        <a:bodyPr/>
        <a:lstStyle/>
        <a:p>
          <a:r>
            <a:rPr lang="en-US" dirty="0" err="1" smtClean="0">
              <a:latin typeface="Batang" pitchFamily="18" charset="-127"/>
              <a:ea typeface="Batang" pitchFamily="18" charset="-127"/>
              <a:cs typeface="Abadi MT Condensed Light"/>
            </a:rPr>
            <a:t>Industrialisation</a:t>
          </a:r>
          <a:r>
            <a:rPr lang="en-US" dirty="0" smtClean="0">
              <a:latin typeface="Batang" pitchFamily="18" charset="-127"/>
              <a:ea typeface="Batang" pitchFamily="18" charset="-127"/>
              <a:cs typeface="Abadi MT Condensed Light"/>
            </a:rPr>
            <a:t>  set roots</a:t>
          </a:r>
          <a:endParaRPr lang="en-US" dirty="0">
            <a:latin typeface="Batang" pitchFamily="18" charset="-127"/>
            <a:ea typeface="Batang" pitchFamily="18" charset="-127"/>
            <a:cs typeface="Abadi MT Condensed Light"/>
          </a:endParaRPr>
        </a:p>
      </dgm:t>
    </dgm:pt>
    <dgm:pt modelId="{6A315B28-74B1-A84E-BCC4-92ED29625AEA}" type="parTrans" cxnId="{F338E38D-2E1A-4C40-A227-AD35AA51EAF0}">
      <dgm:prSet/>
      <dgm:spPr/>
      <dgm:t>
        <a:bodyPr/>
        <a:lstStyle/>
        <a:p>
          <a:endParaRPr lang="en-US"/>
        </a:p>
      </dgm:t>
    </dgm:pt>
    <dgm:pt modelId="{32074A1A-E541-9244-BF11-4F591B73F0C4}" type="sibTrans" cxnId="{F338E38D-2E1A-4C40-A227-AD35AA51EAF0}">
      <dgm:prSet/>
      <dgm:spPr/>
      <dgm:t>
        <a:bodyPr/>
        <a:lstStyle/>
        <a:p>
          <a:endParaRPr lang="en-US"/>
        </a:p>
      </dgm:t>
    </dgm:pt>
    <dgm:pt modelId="{434171C6-21F5-C843-BE8D-E41ED746619D}">
      <dgm:prSet phldrT="[Text]"/>
      <dgm:spPr/>
      <dgm:t>
        <a:bodyPr/>
        <a:lstStyle/>
        <a:p>
          <a:r>
            <a:rPr lang="en-US" dirty="0" smtClean="0">
              <a:latin typeface="Batang" pitchFamily="18" charset="-127"/>
              <a:ea typeface="Batang" pitchFamily="18" charset="-127"/>
            </a:rPr>
            <a:t>Technology made it easier to move</a:t>
          </a:r>
          <a:endParaRPr lang="en-US" dirty="0">
            <a:latin typeface="Batang" pitchFamily="18" charset="-127"/>
            <a:ea typeface="Batang" pitchFamily="18" charset="-127"/>
          </a:endParaRPr>
        </a:p>
      </dgm:t>
    </dgm:pt>
    <dgm:pt modelId="{ADF876EE-FE97-AD44-9F13-4AA15CC9A763}" type="parTrans" cxnId="{80D3F36E-8CA5-E140-B41F-18A727122732}">
      <dgm:prSet/>
      <dgm:spPr/>
      <dgm:t>
        <a:bodyPr/>
        <a:lstStyle/>
        <a:p>
          <a:endParaRPr lang="en-US"/>
        </a:p>
      </dgm:t>
    </dgm:pt>
    <dgm:pt modelId="{6E740412-A515-284D-90D5-083A24CCF5DA}" type="sibTrans" cxnId="{80D3F36E-8CA5-E140-B41F-18A727122732}">
      <dgm:prSet/>
      <dgm:spPr/>
      <dgm:t>
        <a:bodyPr/>
        <a:lstStyle/>
        <a:p>
          <a:endParaRPr lang="en-US"/>
        </a:p>
      </dgm:t>
    </dgm:pt>
    <dgm:pt modelId="{DB764DDA-A003-E746-A6B0-6B9444C052FC}">
      <dgm:prSet phldrT="[Text]"/>
      <dgm:spPr/>
      <dgm:t>
        <a:bodyPr/>
        <a:lstStyle/>
        <a:p>
          <a:r>
            <a:rPr lang="en-US" dirty="0" smtClean="0">
              <a:latin typeface="Batang" pitchFamily="18" charset="-127"/>
              <a:ea typeface="Batang" pitchFamily="18" charset="-127"/>
            </a:rPr>
            <a:t>Barriers and Divides were more in the mind</a:t>
          </a:r>
          <a:endParaRPr lang="en-US" dirty="0">
            <a:latin typeface="Batang" pitchFamily="18" charset="-127"/>
            <a:ea typeface="Batang" pitchFamily="18" charset="-127"/>
          </a:endParaRPr>
        </a:p>
      </dgm:t>
    </dgm:pt>
    <dgm:pt modelId="{0FAA2F9A-5E83-F243-BF46-10C0CF7BE096}" type="parTrans" cxnId="{D9BA9A45-32C5-874C-87EC-D64A1A716E9A}">
      <dgm:prSet/>
      <dgm:spPr/>
      <dgm:t>
        <a:bodyPr/>
        <a:lstStyle/>
        <a:p>
          <a:endParaRPr lang="en-US"/>
        </a:p>
      </dgm:t>
    </dgm:pt>
    <dgm:pt modelId="{536ED57E-B8A4-E842-BB04-AA526CDA4E20}" type="sibTrans" cxnId="{D9BA9A45-32C5-874C-87EC-D64A1A716E9A}">
      <dgm:prSet/>
      <dgm:spPr/>
      <dgm:t>
        <a:bodyPr/>
        <a:lstStyle/>
        <a:p>
          <a:endParaRPr lang="en-US"/>
        </a:p>
      </dgm:t>
    </dgm:pt>
    <dgm:pt modelId="{7EFA6465-3561-FB41-A9CE-186FF1DAC91F}">
      <dgm:prSet custT="1"/>
      <dgm:spPr/>
      <dgm:t>
        <a:bodyPr/>
        <a:lstStyle/>
        <a:p>
          <a:r>
            <a:rPr lang="en-US" sz="1600" dirty="0" smtClean="0">
              <a:latin typeface="Batang" pitchFamily="18" charset="-127"/>
              <a:ea typeface="Batang" pitchFamily="18" charset="-127"/>
            </a:rPr>
            <a:t>People shed apprehensions of leaving home and setting up ‘home’ away from home</a:t>
          </a:r>
          <a:endParaRPr lang="en-US" sz="1600" dirty="0">
            <a:latin typeface="Batang" pitchFamily="18" charset="-127"/>
            <a:ea typeface="Batang" pitchFamily="18" charset="-127"/>
          </a:endParaRPr>
        </a:p>
      </dgm:t>
    </dgm:pt>
    <dgm:pt modelId="{F1A32254-9B92-B441-8B1E-B25D351E10D2}" type="parTrans" cxnId="{4D2EFD49-8ABA-9B45-9992-FC879BB11A47}">
      <dgm:prSet/>
      <dgm:spPr/>
      <dgm:t>
        <a:bodyPr/>
        <a:lstStyle/>
        <a:p>
          <a:endParaRPr lang="en-US"/>
        </a:p>
      </dgm:t>
    </dgm:pt>
    <dgm:pt modelId="{B93703BA-1734-FD44-9FB3-1795554C77E2}" type="sibTrans" cxnId="{4D2EFD49-8ABA-9B45-9992-FC879BB11A47}">
      <dgm:prSet/>
      <dgm:spPr/>
      <dgm:t>
        <a:bodyPr/>
        <a:lstStyle/>
        <a:p>
          <a:endParaRPr lang="en-US"/>
        </a:p>
      </dgm:t>
    </dgm:pt>
    <dgm:pt modelId="{0A8A4113-42F8-4145-9621-F0921FA1BE79}" type="pres">
      <dgm:prSet presAssocID="{62899E22-8A04-2F4B-AB64-96393CE3B949}" presName="rootnode" presStyleCnt="0">
        <dgm:presLayoutVars>
          <dgm:chMax/>
          <dgm:chPref/>
          <dgm:dir/>
          <dgm:animLvl val="lvl"/>
        </dgm:presLayoutVars>
      </dgm:prSet>
      <dgm:spPr/>
      <dgm:t>
        <a:bodyPr/>
        <a:lstStyle/>
        <a:p>
          <a:endParaRPr lang="en-US"/>
        </a:p>
      </dgm:t>
    </dgm:pt>
    <dgm:pt modelId="{04E1BA16-E102-3D44-9813-A2C26EC93063}" type="pres">
      <dgm:prSet presAssocID="{A9C319BF-FA11-6745-A50D-02280611B25C}" presName="composite" presStyleCnt="0"/>
      <dgm:spPr/>
    </dgm:pt>
    <dgm:pt modelId="{8603EC7B-C45B-B543-A0F1-C5E79F647893}" type="pres">
      <dgm:prSet presAssocID="{A9C319BF-FA11-6745-A50D-02280611B25C}" presName="LShape" presStyleLbl="alignNode1" presStyleIdx="0" presStyleCnt="7" custLinFactNeighborY="28176"/>
      <dgm:spPr>
        <a:solidFill>
          <a:schemeClr val="accent2">
            <a:lumMod val="75000"/>
          </a:schemeClr>
        </a:solidFill>
      </dgm:spPr>
    </dgm:pt>
    <dgm:pt modelId="{DAAEF169-3DD5-F446-8049-E927103889BB}" type="pres">
      <dgm:prSet presAssocID="{A9C319BF-FA11-6745-A50D-02280611B25C}" presName="ParentText" presStyleLbl="revTx" presStyleIdx="0" presStyleCnt="4" custLinFactNeighborY="21408">
        <dgm:presLayoutVars>
          <dgm:chMax val="0"/>
          <dgm:chPref val="0"/>
          <dgm:bulletEnabled val="1"/>
        </dgm:presLayoutVars>
      </dgm:prSet>
      <dgm:spPr/>
      <dgm:t>
        <a:bodyPr/>
        <a:lstStyle/>
        <a:p>
          <a:endParaRPr lang="en-US"/>
        </a:p>
      </dgm:t>
    </dgm:pt>
    <dgm:pt modelId="{0EC6550E-3855-8940-AC8D-8BD78F12069B}" type="pres">
      <dgm:prSet presAssocID="{A9C319BF-FA11-6745-A50D-02280611B25C}" presName="Triangle" presStyleLbl="alignNode1" presStyleIdx="1" presStyleCnt="7" custLinFactNeighborY="99408"/>
      <dgm:spPr>
        <a:solidFill>
          <a:srgbClr val="953735"/>
        </a:solidFill>
      </dgm:spPr>
    </dgm:pt>
    <dgm:pt modelId="{A2644794-EF8D-DC4E-BBA5-2815032A823A}" type="pres">
      <dgm:prSet presAssocID="{32074A1A-E541-9244-BF11-4F591B73F0C4}" presName="sibTrans" presStyleCnt="0"/>
      <dgm:spPr/>
    </dgm:pt>
    <dgm:pt modelId="{30014E05-ADF8-6D44-8E26-6F96798B0FF7}" type="pres">
      <dgm:prSet presAssocID="{32074A1A-E541-9244-BF11-4F591B73F0C4}" presName="space" presStyleCnt="0"/>
      <dgm:spPr/>
    </dgm:pt>
    <dgm:pt modelId="{DB235FFB-517A-9948-B3BF-F45D99181993}" type="pres">
      <dgm:prSet presAssocID="{434171C6-21F5-C843-BE8D-E41ED746619D}" presName="composite" presStyleCnt="0"/>
      <dgm:spPr/>
    </dgm:pt>
    <dgm:pt modelId="{6EF57671-EF2C-2040-8EF2-B3CB9A10F1D2}" type="pres">
      <dgm:prSet presAssocID="{434171C6-21F5-C843-BE8D-E41ED746619D}" presName="LShape" presStyleLbl="alignNode1" presStyleIdx="2" presStyleCnt="7" custLinFactNeighborY="28176"/>
      <dgm:spPr>
        <a:solidFill>
          <a:srgbClr val="953735"/>
        </a:solidFill>
      </dgm:spPr>
    </dgm:pt>
    <dgm:pt modelId="{A03D0E79-A07D-8C48-A727-FB1B0FBD7C84}" type="pres">
      <dgm:prSet presAssocID="{434171C6-21F5-C843-BE8D-E41ED746619D}" presName="ParentText" presStyleLbl="revTx" presStyleIdx="1" presStyleCnt="4" custLinFactNeighborY="21408">
        <dgm:presLayoutVars>
          <dgm:chMax val="0"/>
          <dgm:chPref val="0"/>
          <dgm:bulletEnabled val="1"/>
        </dgm:presLayoutVars>
      </dgm:prSet>
      <dgm:spPr/>
      <dgm:t>
        <a:bodyPr/>
        <a:lstStyle/>
        <a:p>
          <a:endParaRPr lang="en-US"/>
        </a:p>
      </dgm:t>
    </dgm:pt>
    <dgm:pt modelId="{C66342D9-618C-4947-B82C-DC3941960DDD}" type="pres">
      <dgm:prSet presAssocID="{434171C6-21F5-C843-BE8D-E41ED746619D}" presName="Triangle" presStyleLbl="alignNode1" presStyleIdx="3" presStyleCnt="7" custLinFactNeighborY="99408"/>
      <dgm:spPr>
        <a:solidFill>
          <a:srgbClr val="953735"/>
        </a:solidFill>
      </dgm:spPr>
    </dgm:pt>
    <dgm:pt modelId="{C15D54CA-9425-744D-BC63-0FBDAAB1E02C}" type="pres">
      <dgm:prSet presAssocID="{6E740412-A515-284D-90D5-083A24CCF5DA}" presName="sibTrans" presStyleCnt="0"/>
      <dgm:spPr/>
    </dgm:pt>
    <dgm:pt modelId="{6AA5C56D-F436-BD4C-9081-6400097329C7}" type="pres">
      <dgm:prSet presAssocID="{6E740412-A515-284D-90D5-083A24CCF5DA}" presName="space" presStyleCnt="0"/>
      <dgm:spPr/>
    </dgm:pt>
    <dgm:pt modelId="{26E50CED-B431-F146-A173-35EE6A5875DD}" type="pres">
      <dgm:prSet presAssocID="{DB764DDA-A003-E746-A6B0-6B9444C052FC}" presName="composite" presStyleCnt="0"/>
      <dgm:spPr/>
    </dgm:pt>
    <dgm:pt modelId="{E79C91BB-6D4B-E04D-9AEF-DE92D15481F7}" type="pres">
      <dgm:prSet presAssocID="{DB764DDA-A003-E746-A6B0-6B9444C052FC}" presName="LShape" presStyleLbl="alignNode1" presStyleIdx="4" presStyleCnt="7" custLinFactNeighborY="28176"/>
      <dgm:spPr>
        <a:solidFill>
          <a:srgbClr val="953735"/>
        </a:solidFill>
      </dgm:spPr>
    </dgm:pt>
    <dgm:pt modelId="{AA5513AF-A59F-2E40-8916-24432CE9018F}" type="pres">
      <dgm:prSet presAssocID="{DB764DDA-A003-E746-A6B0-6B9444C052FC}" presName="ParentText" presStyleLbl="revTx" presStyleIdx="2" presStyleCnt="4" custLinFactNeighborY="21408">
        <dgm:presLayoutVars>
          <dgm:chMax val="0"/>
          <dgm:chPref val="0"/>
          <dgm:bulletEnabled val="1"/>
        </dgm:presLayoutVars>
      </dgm:prSet>
      <dgm:spPr/>
      <dgm:t>
        <a:bodyPr/>
        <a:lstStyle/>
        <a:p>
          <a:endParaRPr lang="en-US"/>
        </a:p>
      </dgm:t>
    </dgm:pt>
    <dgm:pt modelId="{F67AF84D-F788-394A-83B3-C3831816FD1B}" type="pres">
      <dgm:prSet presAssocID="{DB764DDA-A003-E746-A6B0-6B9444C052FC}" presName="Triangle" presStyleLbl="alignNode1" presStyleIdx="5" presStyleCnt="7" custLinFactNeighborY="99408"/>
      <dgm:spPr>
        <a:solidFill>
          <a:srgbClr val="953735"/>
        </a:solidFill>
      </dgm:spPr>
    </dgm:pt>
    <dgm:pt modelId="{2C86E8B3-B08B-2A4C-80A7-2152BA66060E}" type="pres">
      <dgm:prSet presAssocID="{536ED57E-B8A4-E842-BB04-AA526CDA4E20}" presName="sibTrans" presStyleCnt="0"/>
      <dgm:spPr/>
    </dgm:pt>
    <dgm:pt modelId="{EBEFC537-64FC-A845-BD40-07D7D19BAFE8}" type="pres">
      <dgm:prSet presAssocID="{536ED57E-B8A4-E842-BB04-AA526CDA4E20}" presName="space" presStyleCnt="0"/>
      <dgm:spPr/>
    </dgm:pt>
    <dgm:pt modelId="{EB05719F-B08A-DF4D-A7F0-E8FB59A19AB6}" type="pres">
      <dgm:prSet presAssocID="{7EFA6465-3561-FB41-A9CE-186FF1DAC91F}" presName="composite" presStyleCnt="0"/>
      <dgm:spPr/>
    </dgm:pt>
    <dgm:pt modelId="{AC2B06FE-A59A-334F-851C-715B1F221717}" type="pres">
      <dgm:prSet presAssocID="{7EFA6465-3561-FB41-A9CE-186FF1DAC91F}" presName="LShape" presStyleLbl="alignNode1" presStyleIdx="6" presStyleCnt="7" custLinFactNeighborY="28176"/>
      <dgm:spPr>
        <a:solidFill>
          <a:srgbClr val="953735"/>
        </a:solidFill>
      </dgm:spPr>
    </dgm:pt>
    <dgm:pt modelId="{9A915FBC-4CED-A347-8752-FD17CF52D158}" type="pres">
      <dgm:prSet presAssocID="{7EFA6465-3561-FB41-A9CE-186FF1DAC91F}" presName="ParentText" presStyleLbl="revTx" presStyleIdx="3" presStyleCnt="4" custLinFactNeighborY="21408">
        <dgm:presLayoutVars>
          <dgm:chMax val="0"/>
          <dgm:chPref val="0"/>
          <dgm:bulletEnabled val="1"/>
        </dgm:presLayoutVars>
      </dgm:prSet>
      <dgm:spPr/>
      <dgm:t>
        <a:bodyPr/>
        <a:lstStyle/>
        <a:p>
          <a:endParaRPr lang="en-US"/>
        </a:p>
      </dgm:t>
    </dgm:pt>
  </dgm:ptLst>
  <dgm:cxnLst>
    <dgm:cxn modelId="{F36DF66D-8D68-2A42-92D2-35ECB1BEC523}" type="presOf" srcId="{A9C319BF-FA11-6745-A50D-02280611B25C}" destId="{DAAEF169-3DD5-F446-8049-E927103889BB}" srcOrd="0" destOrd="0" presId="urn:microsoft.com/office/officeart/2009/3/layout/StepUpProcess"/>
    <dgm:cxn modelId="{80D3F36E-8CA5-E140-B41F-18A727122732}" srcId="{62899E22-8A04-2F4B-AB64-96393CE3B949}" destId="{434171C6-21F5-C843-BE8D-E41ED746619D}" srcOrd="1" destOrd="0" parTransId="{ADF876EE-FE97-AD44-9F13-4AA15CC9A763}" sibTransId="{6E740412-A515-284D-90D5-083A24CCF5DA}"/>
    <dgm:cxn modelId="{04F19495-E06F-4C48-ACB1-104DA9EB5943}" type="presOf" srcId="{DB764DDA-A003-E746-A6B0-6B9444C052FC}" destId="{AA5513AF-A59F-2E40-8916-24432CE9018F}" srcOrd="0" destOrd="0" presId="urn:microsoft.com/office/officeart/2009/3/layout/StepUpProcess"/>
    <dgm:cxn modelId="{D9BA9A45-32C5-874C-87EC-D64A1A716E9A}" srcId="{62899E22-8A04-2F4B-AB64-96393CE3B949}" destId="{DB764DDA-A003-E746-A6B0-6B9444C052FC}" srcOrd="2" destOrd="0" parTransId="{0FAA2F9A-5E83-F243-BF46-10C0CF7BE096}" sibTransId="{536ED57E-B8A4-E842-BB04-AA526CDA4E20}"/>
    <dgm:cxn modelId="{A87E66A2-1D90-4349-9159-1EE3AD03ACAC}" type="presOf" srcId="{62899E22-8A04-2F4B-AB64-96393CE3B949}" destId="{0A8A4113-42F8-4145-9621-F0921FA1BE79}" srcOrd="0" destOrd="0" presId="urn:microsoft.com/office/officeart/2009/3/layout/StepUpProcess"/>
    <dgm:cxn modelId="{48E8849D-430D-9145-93A8-0EFB8725B8DD}" type="presOf" srcId="{7EFA6465-3561-FB41-A9CE-186FF1DAC91F}" destId="{9A915FBC-4CED-A347-8752-FD17CF52D158}" srcOrd="0" destOrd="0" presId="urn:microsoft.com/office/officeart/2009/3/layout/StepUpProcess"/>
    <dgm:cxn modelId="{F338E38D-2E1A-4C40-A227-AD35AA51EAF0}" srcId="{62899E22-8A04-2F4B-AB64-96393CE3B949}" destId="{A9C319BF-FA11-6745-A50D-02280611B25C}" srcOrd="0" destOrd="0" parTransId="{6A315B28-74B1-A84E-BCC4-92ED29625AEA}" sibTransId="{32074A1A-E541-9244-BF11-4F591B73F0C4}"/>
    <dgm:cxn modelId="{04ACC549-023C-B246-BB46-C1FBC04C7502}" type="presOf" srcId="{434171C6-21F5-C843-BE8D-E41ED746619D}" destId="{A03D0E79-A07D-8C48-A727-FB1B0FBD7C84}" srcOrd="0" destOrd="0" presId="urn:microsoft.com/office/officeart/2009/3/layout/StepUpProcess"/>
    <dgm:cxn modelId="{4D2EFD49-8ABA-9B45-9992-FC879BB11A47}" srcId="{62899E22-8A04-2F4B-AB64-96393CE3B949}" destId="{7EFA6465-3561-FB41-A9CE-186FF1DAC91F}" srcOrd="3" destOrd="0" parTransId="{F1A32254-9B92-B441-8B1E-B25D351E10D2}" sibTransId="{B93703BA-1734-FD44-9FB3-1795554C77E2}"/>
    <dgm:cxn modelId="{4539775C-27AB-A843-A0AD-98075223A98B}" type="presParOf" srcId="{0A8A4113-42F8-4145-9621-F0921FA1BE79}" destId="{04E1BA16-E102-3D44-9813-A2C26EC93063}" srcOrd="0" destOrd="0" presId="urn:microsoft.com/office/officeart/2009/3/layout/StepUpProcess"/>
    <dgm:cxn modelId="{0D6B9568-740C-AD4E-9DCE-D47D8007B5B6}" type="presParOf" srcId="{04E1BA16-E102-3D44-9813-A2C26EC93063}" destId="{8603EC7B-C45B-B543-A0F1-C5E79F647893}" srcOrd="0" destOrd="0" presId="urn:microsoft.com/office/officeart/2009/3/layout/StepUpProcess"/>
    <dgm:cxn modelId="{44FF3D11-2B77-B046-AA07-054CE6EFAFDE}" type="presParOf" srcId="{04E1BA16-E102-3D44-9813-A2C26EC93063}" destId="{DAAEF169-3DD5-F446-8049-E927103889BB}" srcOrd="1" destOrd="0" presId="urn:microsoft.com/office/officeart/2009/3/layout/StepUpProcess"/>
    <dgm:cxn modelId="{A423BE62-1381-CE4E-8971-316EBAF26D16}" type="presParOf" srcId="{04E1BA16-E102-3D44-9813-A2C26EC93063}" destId="{0EC6550E-3855-8940-AC8D-8BD78F12069B}" srcOrd="2" destOrd="0" presId="urn:microsoft.com/office/officeart/2009/3/layout/StepUpProcess"/>
    <dgm:cxn modelId="{FE764DDA-BC59-3F46-AF1A-5CFFD5FACEC9}" type="presParOf" srcId="{0A8A4113-42F8-4145-9621-F0921FA1BE79}" destId="{A2644794-EF8D-DC4E-BBA5-2815032A823A}" srcOrd="1" destOrd="0" presId="urn:microsoft.com/office/officeart/2009/3/layout/StepUpProcess"/>
    <dgm:cxn modelId="{6F190DF8-E052-9949-BE68-6FD6864AE3DD}" type="presParOf" srcId="{A2644794-EF8D-DC4E-BBA5-2815032A823A}" destId="{30014E05-ADF8-6D44-8E26-6F96798B0FF7}" srcOrd="0" destOrd="0" presId="urn:microsoft.com/office/officeart/2009/3/layout/StepUpProcess"/>
    <dgm:cxn modelId="{AF97399C-9E8B-8C46-A00F-5EECDDCF873D}" type="presParOf" srcId="{0A8A4113-42F8-4145-9621-F0921FA1BE79}" destId="{DB235FFB-517A-9948-B3BF-F45D99181993}" srcOrd="2" destOrd="0" presId="urn:microsoft.com/office/officeart/2009/3/layout/StepUpProcess"/>
    <dgm:cxn modelId="{BF56CA4E-B9CB-BB44-A9D9-A5BE8A651121}" type="presParOf" srcId="{DB235FFB-517A-9948-B3BF-F45D99181993}" destId="{6EF57671-EF2C-2040-8EF2-B3CB9A10F1D2}" srcOrd="0" destOrd="0" presId="urn:microsoft.com/office/officeart/2009/3/layout/StepUpProcess"/>
    <dgm:cxn modelId="{913C42A3-0B0A-C745-B3D7-3A79EBE0C932}" type="presParOf" srcId="{DB235FFB-517A-9948-B3BF-F45D99181993}" destId="{A03D0E79-A07D-8C48-A727-FB1B0FBD7C84}" srcOrd="1" destOrd="0" presId="urn:microsoft.com/office/officeart/2009/3/layout/StepUpProcess"/>
    <dgm:cxn modelId="{B43DBC56-415B-754A-8110-73A7B0AE4467}" type="presParOf" srcId="{DB235FFB-517A-9948-B3BF-F45D99181993}" destId="{C66342D9-618C-4947-B82C-DC3941960DDD}" srcOrd="2" destOrd="0" presId="urn:microsoft.com/office/officeart/2009/3/layout/StepUpProcess"/>
    <dgm:cxn modelId="{A02E55E3-C215-8F44-95A2-6E0FF5806307}" type="presParOf" srcId="{0A8A4113-42F8-4145-9621-F0921FA1BE79}" destId="{C15D54CA-9425-744D-BC63-0FBDAAB1E02C}" srcOrd="3" destOrd="0" presId="urn:microsoft.com/office/officeart/2009/3/layout/StepUpProcess"/>
    <dgm:cxn modelId="{BC2B91A0-5828-FE4C-9A4B-BD632D974D7F}" type="presParOf" srcId="{C15D54CA-9425-744D-BC63-0FBDAAB1E02C}" destId="{6AA5C56D-F436-BD4C-9081-6400097329C7}" srcOrd="0" destOrd="0" presId="urn:microsoft.com/office/officeart/2009/3/layout/StepUpProcess"/>
    <dgm:cxn modelId="{48CE2202-42AD-5449-8161-D85A1BF989E6}" type="presParOf" srcId="{0A8A4113-42F8-4145-9621-F0921FA1BE79}" destId="{26E50CED-B431-F146-A173-35EE6A5875DD}" srcOrd="4" destOrd="0" presId="urn:microsoft.com/office/officeart/2009/3/layout/StepUpProcess"/>
    <dgm:cxn modelId="{3A4FD242-D849-664C-B4BA-3D81D9AC4E8F}" type="presParOf" srcId="{26E50CED-B431-F146-A173-35EE6A5875DD}" destId="{E79C91BB-6D4B-E04D-9AEF-DE92D15481F7}" srcOrd="0" destOrd="0" presId="urn:microsoft.com/office/officeart/2009/3/layout/StepUpProcess"/>
    <dgm:cxn modelId="{B63470CB-F81C-E146-981E-9A1759B95603}" type="presParOf" srcId="{26E50CED-B431-F146-A173-35EE6A5875DD}" destId="{AA5513AF-A59F-2E40-8916-24432CE9018F}" srcOrd="1" destOrd="0" presId="urn:microsoft.com/office/officeart/2009/3/layout/StepUpProcess"/>
    <dgm:cxn modelId="{8DC21C28-D88B-0A4F-ADD3-7DA8967A1567}" type="presParOf" srcId="{26E50CED-B431-F146-A173-35EE6A5875DD}" destId="{F67AF84D-F788-394A-83B3-C3831816FD1B}" srcOrd="2" destOrd="0" presId="urn:microsoft.com/office/officeart/2009/3/layout/StepUpProcess"/>
    <dgm:cxn modelId="{1DBC1107-BF68-AD4D-AB5F-A3F03E32B431}" type="presParOf" srcId="{0A8A4113-42F8-4145-9621-F0921FA1BE79}" destId="{2C86E8B3-B08B-2A4C-80A7-2152BA66060E}" srcOrd="5" destOrd="0" presId="urn:microsoft.com/office/officeart/2009/3/layout/StepUpProcess"/>
    <dgm:cxn modelId="{BEB901BE-08B7-134C-AE7F-6BC0FF28B6F4}" type="presParOf" srcId="{2C86E8B3-B08B-2A4C-80A7-2152BA66060E}" destId="{EBEFC537-64FC-A845-BD40-07D7D19BAFE8}" srcOrd="0" destOrd="0" presId="urn:microsoft.com/office/officeart/2009/3/layout/StepUpProcess"/>
    <dgm:cxn modelId="{A4E4AF2A-7274-B74E-BCB3-CDCA8DA09F2E}" type="presParOf" srcId="{0A8A4113-42F8-4145-9621-F0921FA1BE79}" destId="{EB05719F-B08A-DF4D-A7F0-E8FB59A19AB6}" srcOrd="6" destOrd="0" presId="urn:microsoft.com/office/officeart/2009/3/layout/StepUpProcess"/>
    <dgm:cxn modelId="{DC5CA22B-C635-CC4F-8DBB-5151160068DD}" type="presParOf" srcId="{EB05719F-B08A-DF4D-A7F0-E8FB59A19AB6}" destId="{AC2B06FE-A59A-334F-851C-715B1F221717}" srcOrd="0" destOrd="0" presId="urn:microsoft.com/office/officeart/2009/3/layout/StepUpProcess"/>
    <dgm:cxn modelId="{6588A944-CF63-4C4B-8A0B-03C1AFF181E2}" type="presParOf" srcId="{EB05719F-B08A-DF4D-A7F0-E8FB59A19AB6}" destId="{9A915FBC-4CED-A347-8752-FD17CF52D15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5CD2C2-27B3-9A46-BF4C-2E173B116835}" type="doc">
      <dgm:prSet loTypeId="urn:microsoft.com/office/officeart/2005/8/layout/radial5" loCatId="" qsTypeId="urn:microsoft.com/office/officeart/2005/8/quickstyle/simple4" qsCatId="simple" csTypeId="urn:microsoft.com/office/officeart/2005/8/colors/colorful3" csCatId="colorful" phldr="1"/>
      <dgm:spPr/>
      <dgm:t>
        <a:bodyPr/>
        <a:lstStyle/>
        <a:p>
          <a:endParaRPr lang="en-US"/>
        </a:p>
      </dgm:t>
    </dgm:pt>
    <dgm:pt modelId="{4683D6CE-7049-4340-A3E6-B307CFD4CA13}">
      <dgm:prSet phldrT="[Text]"/>
      <dgm:spPr>
        <a:solidFill>
          <a:schemeClr val="accent4">
            <a:lumMod val="75000"/>
          </a:schemeClr>
        </a:solidFill>
        <a:ln>
          <a:solidFill>
            <a:srgbClr val="FFFFFF"/>
          </a:solidFill>
        </a:ln>
      </dgm:spPr>
      <dgm:t>
        <a:bodyPr/>
        <a:lstStyle/>
        <a:p>
          <a:r>
            <a:rPr lang="en-US" dirty="0" smtClean="0"/>
            <a:t>International Education</a:t>
          </a:r>
          <a:endParaRPr lang="en-US" dirty="0"/>
        </a:p>
      </dgm:t>
    </dgm:pt>
    <dgm:pt modelId="{69535ACD-0350-7544-93AA-0074CAEDBE36}" type="parTrans" cxnId="{A6A99923-42CB-2441-A1AE-DFF9F7DC9653}">
      <dgm:prSet/>
      <dgm:spPr/>
      <dgm:t>
        <a:bodyPr/>
        <a:lstStyle/>
        <a:p>
          <a:endParaRPr lang="en-US"/>
        </a:p>
      </dgm:t>
    </dgm:pt>
    <dgm:pt modelId="{236C1CF9-FF53-6C45-8D2C-3022050D7E16}" type="sibTrans" cxnId="{A6A99923-42CB-2441-A1AE-DFF9F7DC9653}">
      <dgm:prSet/>
      <dgm:spPr/>
      <dgm:t>
        <a:bodyPr/>
        <a:lstStyle/>
        <a:p>
          <a:endParaRPr lang="en-US"/>
        </a:p>
      </dgm:t>
    </dgm:pt>
    <dgm:pt modelId="{9C1BC5AE-52E4-8247-B445-8958078D9C58}">
      <dgm:prSet phldrT="[Text]"/>
      <dgm:spPr>
        <a:solidFill>
          <a:schemeClr val="accent5">
            <a:lumMod val="75000"/>
          </a:schemeClr>
        </a:solidFill>
        <a:ln>
          <a:solidFill>
            <a:srgbClr val="FFFFFF"/>
          </a:solidFill>
        </a:ln>
      </dgm:spPr>
      <dgm:t>
        <a:bodyPr/>
        <a:lstStyle/>
        <a:p>
          <a:r>
            <a:rPr lang="en-US" dirty="0" smtClean="0"/>
            <a:t>School Philosophy</a:t>
          </a:r>
          <a:endParaRPr lang="en-US" dirty="0"/>
        </a:p>
      </dgm:t>
    </dgm:pt>
    <dgm:pt modelId="{68D564FD-7E7A-5544-8B03-A2B01CF16EA4}" type="parTrans" cxnId="{71C09599-1A5D-2041-A3B4-1F5FC82559C2}">
      <dgm:prSet/>
      <dgm:spPr/>
      <dgm:t>
        <a:bodyPr/>
        <a:lstStyle/>
        <a:p>
          <a:endParaRPr lang="en-US"/>
        </a:p>
      </dgm:t>
    </dgm:pt>
    <dgm:pt modelId="{6A1EEDE5-8A30-A542-ACF0-3330609BFB45}" type="sibTrans" cxnId="{71C09599-1A5D-2041-A3B4-1F5FC82559C2}">
      <dgm:prSet/>
      <dgm:spPr/>
      <dgm:t>
        <a:bodyPr/>
        <a:lstStyle/>
        <a:p>
          <a:endParaRPr lang="en-US"/>
        </a:p>
      </dgm:t>
    </dgm:pt>
    <dgm:pt modelId="{F5AFFDF3-6D74-A94E-A92C-97642C6BB54C}">
      <dgm:prSet phldrT="[Text]"/>
      <dgm:spPr>
        <a:solidFill>
          <a:srgbClr val="31C050"/>
        </a:solidFill>
        <a:ln>
          <a:solidFill>
            <a:srgbClr val="FFFFFF"/>
          </a:solidFill>
        </a:ln>
      </dgm:spPr>
      <dgm:t>
        <a:bodyPr/>
        <a:lstStyle/>
        <a:p>
          <a:r>
            <a:rPr lang="en-US" dirty="0" smtClean="0"/>
            <a:t>Cultural Composition</a:t>
          </a:r>
          <a:endParaRPr lang="en-US" dirty="0"/>
        </a:p>
      </dgm:t>
    </dgm:pt>
    <dgm:pt modelId="{5B2C556A-1F2D-E44F-8B40-8767F2E8EA89}" type="parTrans" cxnId="{F8B3E364-F597-F445-99E7-2644390EF7E4}">
      <dgm:prSet/>
      <dgm:spPr/>
      <dgm:t>
        <a:bodyPr/>
        <a:lstStyle/>
        <a:p>
          <a:endParaRPr lang="en-US"/>
        </a:p>
      </dgm:t>
    </dgm:pt>
    <dgm:pt modelId="{3A2FEBF7-9387-3642-A9A2-D22897DDCFDC}" type="sibTrans" cxnId="{F8B3E364-F597-F445-99E7-2644390EF7E4}">
      <dgm:prSet/>
      <dgm:spPr/>
      <dgm:t>
        <a:bodyPr/>
        <a:lstStyle/>
        <a:p>
          <a:endParaRPr lang="en-US"/>
        </a:p>
      </dgm:t>
    </dgm:pt>
    <dgm:pt modelId="{B7D3C0AB-E998-CD41-B263-AC92CFDAA95A}">
      <dgm:prSet phldrT="[Text]"/>
      <dgm:spPr>
        <a:solidFill>
          <a:srgbClr val="A4E03E"/>
        </a:solidFill>
        <a:ln>
          <a:solidFill>
            <a:schemeClr val="bg1"/>
          </a:solidFill>
        </a:ln>
      </dgm:spPr>
      <dgm:t>
        <a:bodyPr/>
        <a:lstStyle/>
        <a:p>
          <a:r>
            <a:rPr lang="en-US" dirty="0" smtClean="0"/>
            <a:t>Instructional curriculum perspective</a:t>
          </a:r>
          <a:endParaRPr lang="en-US" dirty="0"/>
        </a:p>
      </dgm:t>
    </dgm:pt>
    <dgm:pt modelId="{D8ACBFFD-DEAF-A64D-AB69-37773AA55895}" type="parTrans" cxnId="{F094445E-6342-B944-96F9-D5EF620F9CB9}">
      <dgm:prSet/>
      <dgm:spPr/>
      <dgm:t>
        <a:bodyPr/>
        <a:lstStyle/>
        <a:p>
          <a:endParaRPr lang="en-US"/>
        </a:p>
      </dgm:t>
    </dgm:pt>
    <dgm:pt modelId="{DD5AA71B-2968-904F-B22A-0F30A127610F}" type="sibTrans" cxnId="{F094445E-6342-B944-96F9-D5EF620F9CB9}">
      <dgm:prSet/>
      <dgm:spPr/>
      <dgm:t>
        <a:bodyPr/>
        <a:lstStyle/>
        <a:p>
          <a:endParaRPr lang="en-US"/>
        </a:p>
      </dgm:t>
    </dgm:pt>
    <dgm:pt modelId="{DB808454-A2A6-CA42-838B-121B6BF5B389}">
      <dgm:prSet phldrT="[Text]"/>
      <dgm:spPr>
        <a:solidFill>
          <a:schemeClr val="accent6">
            <a:lumMod val="75000"/>
          </a:schemeClr>
        </a:solidFill>
        <a:ln>
          <a:solidFill>
            <a:srgbClr val="FFFFFF"/>
          </a:solidFill>
        </a:ln>
      </dgm:spPr>
      <dgm:t>
        <a:bodyPr/>
        <a:lstStyle/>
        <a:p>
          <a:r>
            <a:rPr lang="en-US" dirty="0" smtClean="0"/>
            <a:t>Governance and administrative practices</a:t>
          </a:r>
          <a:endParaRPr lang="en-US" dirty="0"/>
        </a:p>
      </dgm:t>
    </dgm:pt>
    <dgm:pt modelId="{9AE2478A-5F23-B840-9ED4-65E0ACBF225F}" type="parTrans" cxnId="{151B527D-C676-4E4C-94D6-C1BA8F3C63D0}">
      <dgm:prSet/>
      <dgm:spPr/>
      <dgm:t>
        <a:bodyPr/>
        <a:lstStyle/>
        <a:p>
          <a:endParaRPr lang="en-US"/>
        </a:p>
      </dgm:t>
    </dgm:pt>
    <dgm:pt modelId="{2FCDFE51-0A46-6B4F-88EB-6D2BB076158E}" type="sibTrans" cxnId="{151B527D-C676-4E4C-94D6-C1BA8F3C63D0}">
      <dgm:prSet/>
      <dgm:spPr/>
      <dgm:t>
        <a:bodyPr/>
        <a:lstStyle/>
        <a:p>
          <a:endParaRPr lang="en-US"/>
        </a:p>
      </dgm:t>
    </dgm:pt>
    <dgm:pt modelId="{C1ADD9BE-E2D3-2A43-BD3B-EDB802893A8F}" type="pres">
      <dgm:prSet presAssocID="{FD5CD2C2-27B3-9A46-BF4C-2E173B116835}" presName="Name0" presStyleCnt="0">
        <dgm:presLayoutVars>
          <dgm:chMax val="1"/>
          <dgm:dir/>
          <dgm:animLvl val="ctr"/>
          <dgm:resizeHandles val="exact"/>
        </dgm:presLayoutVars>
      </dgm:prSet>
      <dgm:spPr/>
      <dgm:t>
        <a:bodyPr/>
        <a:lstStyle/>
        <a:p>
          <a:endParaRPr lang="en-US"/>
        </a:p>
      </dgm:t>
    </dgm:pt>
    <dgm:pt modelId="{FDC3DAAB-EB8D-4F41-97B4-C78E4D3CBFFE}" type="pres">
      <dgm:prSet presAssocID="{4683D6CE-7049-4340-A3E6-B307CFD4CA13}" presName="centerShape" presStyleLbl="node0" presStyleIdx="0" presStyleCnt="1"/>
      <dgm:spPr/>
      <dgm:t>
        <a:bodyPr/>
        <a:lstStyle/>
        <a:p>
          <a:endParaRPr lang="en-US"/>
        </a:p>
      </dgm:t>
    </dgm:pt>
    <dgm:pt modelId="{0F5F7D0C-17D4-A847-8706-7B9B60CE5789}" type="pres">
      <dgm:prSet presAssocID="{68D564FD-7E7A-5544-8B03-A2B01CF16EA4}" presName="parTrans" presStyleLbl="sibTrans2D1" presStyleIdx="0" presStyleCnt="4"/>
      <dgm:spPr/>
      <dgm:t>
        <a:bodyPr/>
        <a:lstStyle/>
        <a:p>
          <a:endParaRPr lang="en-US"/>
        </a:p>
      </dgm:t>
    </dgm:pt>
    <dgm:pt modelId="{C3E810EB-6208-AA4E-86D5-2BE34B45D68F}" type="pres">
      <dgm:prSet presAssocID="{68D564FD-7E7A-5544-8B03-A2B01CF16EA4}" presName="connectorText" presStyleLbl="sibTrans2D1" presStyleIdx="0" presStyleCnt="4"/>
      <dgm:spPr/>
      <dgm:t>
        <a:bodyPr/>
        <a:lstStyle/>
        <a:p>
          <a:endParaRPr lang="en-US"/>
        </a:p>
      </dgm:t>
    </dgm:pt>
    <dgm:pt modelId="{12B59F4A-FF6C-6040-B3BF-E847ADB454B0}" type="pres">
      <dgm:prSet presAssocID="{9C1BC5AE-52E4-8247-B445-8958078D9C58}" presName="node" presStyleLbl="node1" presStyleIdx="0" presStyleCnt="4">
        <dgm:presLayoutVars>
          <dgm:bulletEnabled val="1"/>
        </dgm:presLayoutVars>
      </dgm:prSet>
      <dgm:spPr/>
      <dgm:t>
        <a:bodyPr/>
        <a:lstStyle/>
        <a:p>
          <a:endParaRPr lang="en-US"/>
        </a:p>
      </dgm:t>
    </dgm:pt>
    <dgm:pt modelId="{41D12B94-FF87-FF4E-80FD-422D2A20BF2C}" type="pres">
      <dgm:prSet presAssocID="{5B2C556A-1F2D-E44F-8B40-8767F2E8EA89}" presName="parTrans" presStyleLbl="sibTrans2D1" presStyleIdx="1" presStyleCnt="4"/>
      <dgm:spPr/>
      <dgm:t>
        <a:bodyPr/>
        <a:lstStyle/>
        <a:p>
          <a:endParaRPr lang="en-US"/>
        </a:p>
      </dgm:t>
    </dgm:pt>
    <dgm:pt modelId="{B88C7062-3691-1E4C-AF77-D8F66DB236B9}" type="pres">
      <dgm:prSet presAssocID="{5B2C556A-1F2D-E44F-8B40-8767F2E8EA89}" presName="connectorText" presStyleLbl="sibTrans2D1" presStyleIdx="1" presStyleCnt="4"/>
      <dgm:spPr/>
      <dgm:t>
        <a:bodyPr/>
        <a:lstStyle/>
        <a:p>
          <a:endParaRPr lang="en-US"/>
        </a:p>
      </dgm:t>
    </dgm:pt>
    <dgm:pt modelId="{38A77F4A-A376-9C46-B7FE-DE3F645C5444}" type="pres">
      <dgm:prSet presAssocID="{F5AFFDF3-6D74-A94E-A92C-97642C6BB54C}" presName="node" presStyleLbl="node1" presStyleIdx="1" presStyleCnt="4">
        <dgm:presLayoutVars>
          <dgm:bulletEnabled val="1"/>
        </dgm:presLayoutVars>
      </dgm:prSet>
      <dgm:spPr/>
      <dgm:t>
        <a:bodyPr/>
        <a:lstStyle/>
        <a:p>
          <a:endParaRPr lang="en-US"/>
        </a:p>
      </dgm:t>
    </dgm:pt>
    <dgm:pt modelId="{8F19A3EC-5AE7-C946-9E19-69475016D7C9}" type="pres">
      <dgm:prSet presAssocID="{D8ACBFFD-DEAF-A64D-AB69-37773AA55895}" presName="parTrans" presStyleLbl="sibTrans2D1" presStyleIdx="2" presStyleCnt="4"/>
      <dgm:spPr/>
      <dgm:t>
        <a:bodyPr/>
        <a:lstStyle/>
        <a:p>
          <a:endParaRPr lang="en-US"/>
        </a:p>
      </dgm:t>
    </dgm:pt>
    <dgm:pt modelId="{D438CD33-DD7C-9E43-BAB7-A20124834FEF}" type="pres">
      <dgm:prSet presAssocID="{D8ACBFFD-DEAF-A64D-AB69-37773AA55895}" presName="connectorText" presStyleLbl="sibTrans2D1" presStyleIdx="2" presStyleCnt="4"/>
      <dgm:spPr/>
      <dgm:t>
        <a:bodyPr/>
        <a:lstStyle/>
        <a:p>
          <a:endParaRPr lang="en-US"/>
        </a:p>
      </dgm:t>
    </dgm:pt>
    <dgm:pt modelId="{8BD00E3A-A4BE-2B40-B631-5B01B48910DB}" type="pres">
      <dgm:prSet presAssocID="{B7D3C0AB-E998-CD41-B263-AC92CFDAA95A}" presName="node" presStyleLbl="node1" presStyleIdx="2" presStyleCnt="4">
        <dgm:presLayoutVars>
          <dgm:bulletEnabled val="1"/>
        </dgm:presLayoutVars>
      </dgm:prSet>
      <dgm:spPr/>
      <dgm:t>
        <a:bodyPr/>
        <a:lstStyle/>
        <a:p>
          <a:endParaRPr lang="en-US"/>
        </a:p>
      </dgm:t>
    </dgm:pt>
    <dgm:pt modelId="{7958885E-EDF7-5147-8EB3-03F54EB6EB97}" type="pres">
      <dgm:prSet presAssocID="{9AE2478A-5F23-B840-9ED4-65E0ACBF225F}" presName="parTrans" presStyleLbl="sibTrans2D1" presStyleIdx="3" presStyleCnt="4"/>
      <dgm:spPr/>
      <dgm:t>
        <a:bodyPr/>
        <a:lstStyle/>
        <a:p>
          <a:endParaRPr lang="en-US"/>
        </a:p>
      </dgm:t>
    </dgm:pt>
    <dgm:pt modelId="{202365B8-D9CB-804D-AA95-835BF60E8615}" type="pres">
      <dgm:prSet presAssocID="{9AE2478A-5F23-B840-9ED4-65E0ACBF225F}" presName="connectorText" presStyleLbl="sibTrans2D1" presStyleIdx="3" presStyleCnt="4"/>
      <dgm:spPr/>
      <dgm:t>
        <a:bodyPr/>
        <a:lstStyle/>
        <a:p>
          <a:endParaRPr lang="en-US"/>
        </a:p>
      </dgm:t>
    </dgm:pt>
    <dgm:pt modelId="{D7A51A0C-2A0E-994E-B513-0CD2D75144F5}" type="pres">
      <dgm:prSet presAssocID="{DB808454-A2A6-CA42-838B-121B6BF5B389}" presName="node" presStyleLbl="node1" presStyleIdx="3" presStyleCnt="4">
        <dgm:presLayoutVars>
          <dgm:bulletEnabled val="1"/>
        </dgm:presLayoutVars>
      </dgm:prSet>
      <dgm:spPr/>
      <dgm:t>
        <a:bodyPr/>
        <a:lstStyle/>
        <a:p>
          <a:endParaRPr lang="en-US"/>
        </a:p>
      </dgm:t>
    </dgm:pt>
  </dgm:ptLst>
  <dgm:cxnLst>
    <dgm:cxn modelId="{87553A7D-FAAA-D648-B192-339812EF697D}" type="presOf" srcId="{F5AFFDF3-6D74-A94E-A92C-97642C6BB54C}" destId="{38A77F4A-A376-9C46-B7FE-DE3F645C5444}" srcOrd="0" destOrd="0" presId="urn:microsoft.com/office/officeart/2005/8/layout/radial5"/>
    <dgm:cxn modelId="{B690BD8D-80E4-124A-ACD4-3025BCD545A1}" type="presOf" srcId="{D8ACBFFD-DEAF-A64D-AB69-37773AA55895}" destId="{D438CD33-DD7C-9E43-BAB7-A20124834FEF}" srcOrd="1" destOrd="0" presId="urn:microsoft.com/office/officeart/2005/8/layout/radial5"/>
    <dgm:cxn modelId="{1CCED9B4-2C53-4D44-A3B4-21933B0BD6F4}" type="presOf" srcId="{5B2C556A-1F2D-E44F-8B40-8767F2E8EA89}" destId="{41D12B94-FF87-FF4E-80FD-422D2A20BF2C}" srcOrd="0" destOrd="0" presId="urn:microsoft.com/office/officeart/2005/8/layout/radial5"/>
    <dgm:cxn modelId="{F094445E-6342-B944-96F9-D5EF620F9CB9}" srcId="{4683D6CE-7049-4340-A3E6-B307CFD4CA13}" destId="{B7D3C0AB-E998-CD41-B263-AC92CFDAA95A}" srcOrd="2" destOrd="0" parTransId="{D8ACBFFD-DEAF-A64D-AB69-37773AA55895}" sibTransId="{DD5AA71B-2968-904F-B22A-0F30A127610F}"/>
    <dgm:cxn modelId="{E235AA5E-F333-9B4C-873C-524D87C04CB4}" type="presOf" srcId="{FD5CD2C2-27B3-9A46-BF4C-2E173B116835}" destId="{C1ADD9BE-E2D3-2A43-BD3B-EDB802893A8F}" srcOrd="0" destOrd="0" presId="urn:microsoft.com/office/officeart/2005/8/layout/radial5"/>
    <dgm:cxn modelId="{37BD0AE4-A716-3D43-9A25-188ADE5E5C8B}" type="presOf" srcId="{9C1BC5AE-52E4-8247-B445-8958078D9C58}" destId="{12B59F4A-FF6C-6040-B3BF-E847ADB454B0}" srcOrd="0" destOrd="0" presId="urn:microsoft.com/office/officeart/2005/8/layout/radial5"/>
    <dgm:cxn modelId="{4D387C87-04BA-DF41-94D4-AAE232B0C03D}" type="presOf" srcId="{DB808454-A2A6-CA42-838B-121B6BF5B389}" destId="{D7A51A0C-2A0E-994E-B513-0CD2D75144F5}" srcOrd="0" destOrd="0" presId="urn:microsoft.com/office/officeart/2005/8/layout/radial5"/>
    <dgm:cxn modelId="{F8B3E364-F597-F445-99E7-2644390EF7E4}" srcId="{4683D6CE-7049-4340-A3E6-B307CFD4CA13}" destId="{F5AFFDF3-6D74-A94E-A92C-97642C6BB54C}" srcOrd="1" destOrd="0" parTransId="{5B2C556A-1F2D-E44F-8B40-8767F2E8EA89}" sibTransId="{3A2FEBF7-9387-3642-A9A2-D22897DDCFDC}"/>
    <dgm:cxn modelId="{EE1B5405-72FC-8342-A3C8-369ABEF446EC}" type="presOf" srcId="{9AE2478A-5F23-B840-9ED4-65E0ACBF225F}" destId="{202365B8-D9CB-804D-AA95-835BF60E8615}" srcOrd="1" destOrd="0" presId="urn:microsoft.com/office/officeart/2005/8/layout/radial5"/>
    <dgm:cxn modelId="{54F826A2-8FD6-6844-8B0E-AEA33ACD7CDA}" type="presOf" srcId="{68D564FD-7E7A-5544-8B03-A2B01CF16EA4}" destId="{0F5F7D0C-17D4-A847-8706-7B9B60CE5789}" srcOrd="0" destOrd="0" presId="urn:microsoft.com/office/officeart/2005/8/layout/radial5"/>
    <dgm:cxn modelId="{71C09599-1A5D-2041-A3B4-1F5FC82559C2}" srcId="{4683D6CE-7049-4340-A3E6-B307CFD4CA13}" destId="{9C1BC5AE-52E4-8247-B445-8958078D9C58}" srcOrd="0" destOrd="0" parTransId="{68D564FD-7E7A-5544-8B03-A2B01CF16EA4}" sibTransId="{6A1EEDE5-8A30-A542-ACF0-3330609BFB45}"/>
    <dgm:cxn modelId="{A6A99923-42CB-2441-A1AE-DFF9F7DC9653}" srcId="{FD5CD2C2-27B3-9A46-BF4C-2E173B116835}" destId="{4683D6CE-7049-4340-A3E6-B307CFD4CA13}" srcOrd="0" destOrd="0" parTransId="{69535ACD-0350-7544-93AA-0074CAEDBE36}" sibTransId="{236C1CF9-FF53-6C45-8D2C-3022050D7E16}"/>
    <dgm:cxn modelId="{1D9F34EF-870B-AC4A-B467-A3B8BFFAA1B2}" type="presOf" srcId="{68D564FD-7E7A-5544-8B03-A2B01CF16EA4}" destId="{C3E810EB-6208-AA4E-86D5-2BE34B45D68F}" srcOrd="1" destOrd="0" presId="urn:microsoft.com/office/officeart/2005/8/layout/radial5"/>
    <dgm:cxn modelId="{094FBE7A-3291-824E-886D-A2C41F5CBED0}" type="presOf" srcId="{B7D3C0AB-E998-CD41-B263-AC92CFDAA95A}" destId="{8BD00E3A-A4BE-2B40-B631-5B01B48910DB}" srcOrd="0" destOrd="0" presId="urn:microsoft.com/office/officeart/2005/8/layout/radial5"/>
    <dgm:cxn modelId="{151B527D-C676-4E4C-94D6-C1BA8F3C63D0}" srcId="{4683D6CE-7049-4340-A3E6-B307CFD4CA13}" destId="{DB808454-A2A6-CA42-838B-121B6BF5B389}" srcOrd="3" destOrd="0" parTransId="{9AE2478A-5F23-B840-9ED4-65E0ACBF225F}" sibTransId="{2FCDFE51-0A46-6B4F-88EB-6D2BB076158E}"/>
    <dgm:cxn modelId="{B81D7C5C-E111-704D-B6C9-C11D9340083A}" type="presOf" srcId="{9AE2478A-5F23-B840-9ED4-65E0ACBF225F}" destId="{7958885E-EDF7-5147-8EB3-03F54EB6EB97}" srcOrd="0" destOrd="0" presId="urn:microsoft.com/office/officeart/2005/8/layout/radial5"/>
    <dgm:cxn modelId="{6D0D7361-9167-8940-A3AB-3FAACEB52EE1}" type="presOf" srcId="{4683D6CE-7049-4340-A3E6-B307CFD4CA13}" destId="{FDC3DAAB-EB8D-4F41-97B4-C78E4D3CBFFE}" srcOrd="0" destOrd="0" presId="urn:microsoft.com/office/officeart/2005/8/layout/radial5"/>
    <dgm:cxn modelId="{BCE36A1D-F3B4-5742-98FA-747414AF3EE3}" type="presOf" srcId="{D8ACBFFD-DEAF-A64D-AB69-37773AA55895}" destId="{8F19A3EC-5AE7-C946-9E19-69475016D7C9}" srcOrd="0" destOrd="0" presId="urn:microsoft.com/office/officeart/2005/8/layout/radial5"/>
    <dgm:cxn modelId="{5F09A972-A60A-6845-8A09-68FF03820A7D}" type="presOf" srcId="{5B2C556A-1F2D-E44F-8B40-8767F2E8EA89}" destId="{B88C7062-3691-1E4C-AF77-D8F66DB236B9}" srcOrd="1" destOrd="0" presId="urn:microsoft.com/office/officeart/2005/8/layout/radial5"/>
    <dgm:cxn modelId="{E40D017B-B951-8549-8CD1-7E4C6FA94DE3}" type="presParOf" srcId="{C1ADD9BE-E2D3-2A43-BD3B-EDB802893A8F}" destId="{FDC3DAAB-EB8D-4F41-97B4-C78E4D3CBFFE}" srcOrd="0" destOrd="0" presId="urn:microsoft.com/office/officeart/2005/8/layout/radial5"/>
    <dgm:cxn modelId="{CFFC418B-8FEC-BF4A-8AF3-BD106F9E08AE}" type="presParOf" srcId="{C1ADD9BE-E2D3-2A43-BD3B-EDB802893A8F}" destId="{0F5F7D0C-17D4-A847-8706-7B9B60CE5789}" srcOrd="1" destOrd="0" presId="urn:microsoft.com/office/officeart/2005/8/layout/radial5"/>
    <dgm:cxn modelId="{3E7657B5-4B35-3E46-A6F0-C7962FA45F4E}" type="presParOf" srcId="{0F5F7D0C-17D4-A847-8706-7B9B60CE5789}" destId="{C3E810EB-6208-AA4E-86D5-2BE34B45D68F}" srcOrd="0" destOrd="0" presId="urn:microsoft.com/office/officeart/2005/8/layout/radial5"/>
    <dgm:cxn modelId="{D50A41C0-7ADE-A840-BD87-782686D2F38E}" type="presParOf" srcId="{C1ADD9BE-E2D3-2A43-BD3B-EDB802893A8F}" destId="{12B59F4A-FF6C-6040-B3BF-E847ADB454B0}" srcOrd="2" destOrd="0" presId="urn:microsoft.com/office/officeart/2005/8/layout/radial5"/>
    <dgm:cxn modelId="{C21A0512-AB8D-4844-9B46-717B13D2BE03}" type="presParOf" srcId="{C1ADD9BE-E2D3-2A43-BD3B-EDB802893A8F}" destId="{41D12B94-FF87-FF4E-80FD-422D2A20BF2C}" srcOrd="3" destOrd="0" presId="urn:microsoft.com/office/officeart/2005/8/layout/radial5"/>
    <dgm:cxn modelId="{F59D5D1B-7099-B24D-BFF2-4E702CE9AA30}" type="presParOf" srcId="{41D12B94-FF87-FF4E-80FD-422D2A20BF2C}" destId="{B88C7062-3691-1E4C-AF77-D8F66DB236B9}" srcOrd="0" destOrd="0" presId="urn:microsoft.com/office/officeart/2005/8/layout/radial5"/>
    <dgm:cxn modelId="{2AFDB9FB-CB18-704C-85B8-E1949D8DE1BE}" type="presParOf" srcId="{C1ADD9BE-E2D3-2A43-BD3B-EDB802893A8F}" destId="{38A77F4A-A376-9C46-B7FE-DE3F645C5444}" srcOrd="4" destOrd="0" presId="urn:microsoft.com/office/officeart/2005/8/layout/radial5"/>
    <dgm:cxn modelId="{C8F91618-B35F-1A42-BCE3-2CA28E3A68F4}" type="presParOf" srcId="{C1ADD9BE-E2D3-2A43-BD3B-EDB802893A8F}" destId="{8F19A3EC-5AE7-C946-9E19-69475016D7C9}" srcOrd="5" destOrd="0" presId="urn:microsoft.com/office/officeart/2005/8/layout/radial5"/>
    <dgm:cxn modelId="{4706D8FB-D6A7-3A42-9E9B-80FA4E712C31}" type="presParOf" srcId="{8F19A3EC-5AE7-C946-9E19-69475016D7C9}" destId="{D438CD33-DD7C-9E43-BAB7-A20124834FEF}" srcOrd="0" destOrd="0" presId="urn:microsoft.com/office/officeart/2005/8/layout/radial5"/>
    <dgm:cxn modelId="{956A10E8-A3A8-A64E-B8BC-9B16C8695A27}" type="presParOf" srcId="{C1ADD9BE-E2D3-2A43-BD3B-EDB802893A8F}" destId="{8BD00E3A-A4BE-2B40-B631-5B01B48910DB}" srcOrd="6" destOrd="0" presId="urn:microsoft.com/office/officeart/2005/8/layout/radial5"/>
    <dgm:cxn modelId="{736917C6-04E2-E340-BA10-5A1926761980}" type="presParOf" srcId="{C1ADD9BE-E2D3-2A43-BD3B-EDB802893A8F}" destId="{7958885E-EDF7-5147-8EB3-03F54EB6EB97}" srcOrd="7" destOrd="0" presId="urn:microsoft.com/office/officeart/2005/8/layout/radial5"/>
    <dgm:cxn modelId="{54AA448F-FD85-7349-8C2E-FA8593B17DBB}" type="presParOf" srcId="{7958885E-EDF7-5147-8EB3-03F54EB6EB97}" destId="{202365B8-D9CB-804D-AA95-835BF60E8615}" srcOrd="0" destOrd="0" presId="urn:microsoft.com/office/officeart/2005/8/layout/radial5"/>
    <dgm:cxn modelId="{4519DD62-56C2-4649-B055-C00EBFAF6A64}" type="presParOf" srcId="{C1ADD9BE-E2D3-2A43-BD3B-EDB802893A8F}" destId="{D7A51A0C-2A0E-994E-B513-0CD2D75144F5}"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F0B5ABD-A106-4D41-9D3F-AB6CAA1B7AC5}" type="doc">
      <dgm:prSet loTypeId="urn:microsoft.com/office/officeart/2008/layout/RadialCluster" loCatId="" qsTypeId="urn:microsoft.com/office/officeart/2005/8/quickstyle/simple4" qsCatId="simple" csTypeId="urn:microsoft.com/office/officeart/2005/8/colors/colorful1#1" csCatId="colorful" phldr="1"/>
      <dgm:spPr/>
      <dgm:t>
        <a:bodyPr/>
        <a:lstStyle/>
        <a:p>
          <a:endParaRPr lang="en-US"/>
        </a:p>
      </dgm:t>
    </dgm:pt>
    <dgm:pt modelId="{A0EAE323-E9F9-A446-907C-BF9A26001C0E}">
      <dgm:prSet phldrT="[Text]"/>
      <dgm:spPr/>
      <dgm:t>
        <a:bodyPr/>
        <a:lstStyle/>
        <a:p>
          <a:r>
            <a:rPr lang="en-US" b="1" dirty="0" smtClean="0">
              <a:latin typeface="Batang" pitchFamily="18" charset="-127"/>
              <a:ea typeface="Batang" pitchFamily="18" charset="-127"/>
            </a:rPr>
            <a:t>IBDP, International School of Geneva (1962)</a:t>
          </a:r>
          <a:endParaRPr lang="en-US" b="1" dirty="0">
            <a:latin typeface="Batang" pitchFamily="18" charset="-127"/>
            <a:ea typeface="Batang" pitchFamily="18" charset="-127"/>
          </a:endParaRPr>
        </a:p>
      </dgm:t>
    </dgm:pt>
    <dgm:pt modelId="{CA342199-355F-2B49-AE9C-316B1C02B17B}" type="parTrans" cxnId="{218784D8-A147-F04E-B18C-FCDE0B9821E8}">
      <dgm:prSet/>
      <dgm:spPr/>
      <dgm:t>
        <a:bodyPr/>
        <a:lstStyle/>
        <a:p>
          <a:endParaRPr lang="en-US"/>
        </a:p>
      </dgm:t>
    </dgm:pt>
    <dgm:pt modelId="{1C785D8C-FA1F-314B-B83F-2C7384BBD001}" type="sibTrans" cxnId="{218784D8-A147-F04E-B18C-FCDE0B9821E8}">
      <dgm:prSet/>
      <dgm:spPr/>
      <dgm:t>
        <a:bodyPr/>
        <a:lstStyle/>
        <a:p>
          <a:endParaRPr lang="en-US"/>
        </a:p>
      </dgm:t>
    </dgm:pt>
    <dgm:pt modelId="{E63D0296-EDC9-F346-829C-729774AB0214}">
      <dgm:prSet phldrT="[Text]"/>
      <dgm:spPr/>
      <dgm:t>
        <a:bodyPr/>
        <a:lstStyle/>
        <a:p>
          <a:r>
            <a:rPr lang="en-US" dirty="0" smtClean="0">
              <a:solidFill>
                <a:schemeClr val="tx1"/>
              </a:solidFill>
              <a:latin typeface="Batang" pitchFamily="18" charset="-127"/>
              <a:ea typeface="Batang" pitchFamily="18" charset="-127"/>
              <a:cs typeface="Abadi MT Condensed Light"/>
            </a:rPr>
            <a:t>Pedagogical- emphasis on critical thinking</a:t>
          </a:r>
          <a:endParaRPr lang="en-US" dirty="0">
            <a:solidFill>
              <a:schemeClr val="tx1"/>
            </a:solidFill>
            <a:latin typeface="Batang" pitchFamily="18" charset="-127"/>
            <a:ea typeface="Batang" pitchFamily="18" charset="-127"/>
            <a:cs typeface="Abadi MT Condensed Light"/>
          </a:endParaRPr>
        </a:p>
      </dgm:t>
    </dgm:pt>
    <dgm:pt modelId="{78387F18-45A9-A446-89B2-A05BD3130249}" type="parTrans" cxnId="{B89A61F8-C16D-454B-9A16-8BE543404216}">
      <dgm:prSet/>
      <dgm:spPr/>
      <dgm:t>
        <a:bodyPr/>
        <a:lstStyle/>
        <a:p>
          <a:endParaRPr lang="en-US"/>
        </a:p>
      </dgm:t>
    </dgm:pt>
    <dgm:pt modelId="{63DDDE0C-6B5F-4D4D-9D0C-4D4E6E6553CA}" type="sibTrans" cxnId="{B89A61F8-C16D-454B-9A16-8BE543404216}">
      <dgm:prSet/>
      <dgm:spPr/>
      <dgm:t>
        <a:bodyPr/>
        <a:lstStyle/>
        <a:p>
          <a:endParaRPr lang="en-US"/>
        </a:p>
      </dgm:t>
    </dgm:pt>
    <dgm:pt modelId="{2F27D1D7-2A58-4F4B-B813-204FFD6F0C2B}">
      <dgm:prSet phldrT="[Text]"/>
      <dgm:spPr/>
      <dgm:t>
        <a:bodyPr/>
        <a:lstStyle/>
        <a:p>
          <a:r>
            <a:rPr lang="en-US" dirty="0" smtClean="0">
              <a:solidFill>
                <a:srgbClr val="000000"/>
              </a:solidFill>
              <a:latin typeface="Batang" pitchFamily="18" charset="-127"/>
              <a:ea typeface="Batang" pitchFamily="18" charset="-127"/>
              <a:cs typeface="Abadi MT Condensed Light"/>
            </a:rPr>
            <a:t>Idealistic- promote intercultural understanding &amp; perspective</a:t>
          </a:r>
          <a:endParaRPr lang="en-US" dirty="0">
            <a:solidFill>
              <a:srgbClr val="000000"/>
            </a:solidFill>
            <a:latin typeface="Batang" pitchFamily="18" charset="-127"/>
            <a:ea typeface="Batang" pitchFamily="18" charset="-127"/>
            <a:cs typeface="Abadi MT Condensed Light"/>
          </a:endParaRPr>
        </a:p>
      </dgm:t>
    </dgm:pt>
    <dgm:pt modelId="{B3F28FF5-2E90-A048-8D3E-5CEC2E2206E4}" type="parTrans" cxnId="{7AE1C806-5F27-5448-9018-467088184824}">
      <dgm:prSet/>
      <dgm:spPr/>
      <dgm:t>
        <a:bodyPr/>
        <a:lstStyle/>
        <a:p>
          <a:endParaRPr lang="en-US"/>
        </a:p>
      </dgm:t>
    </dgm:pt>
    <dgm:pt modelId="{78498D18-85A3-3841-8859-A50CFFB0529A}" type="sibTrans" cxnId="{7AE1C806-5F27-5448-9018-467088184824}">
      <dgm:prSet/>
      <dgm:spPr/>
      <dgm:t>
        <a:bodyPr/>
        <a:lstStyle/>
        <a:p>
          <a:endParaRPr lang="en-US"/>
        </a:p>
      </dgm:t>
    </dgm:pt>
    <dgm:pt modelId="{A9D73AE1-457D-FC48-9DE1-62047885A3F1}">
      <dgm:prSet phldrT="[Text]"/>
      <dgm:spPr/>
      <dgm:t>
        <a:bodyPr/>
        <a:lstStyle/>
        <a:p>
          <a:r>
            <a:rPr lang="en-US" dirty="0" smtClean="0">
              <a:solidFill>
                <a:srgbClr val="000000"/>
              </a:solidFill>
              <a:latin typeface="Batang" pitchFamily="18" charset="-127"/>
              <a:ea typeface="Batang" pitchFamily="18" charset="-127"/>
              <a:cs typeface="Abadi MT Condensed Light"/>
            </a:rPr>
            <a:t>Pragmatic -       a diploma </a:t>
          </a:r>
          <a:r>
            <a:rPr lang="en-US" dirty="0" err="1" smtClean="0">
              <a:solidFill>
                <a:srgbClr val="000000"/>
              </a:solidFill>
              <a:latin typeface="Batang" pitchFamily="18" charset="-127"/>
              <a:ea typeface="Batang" pitchFamily="18" charset="-127"/>
              <a:cs typeface="Abadi MT Condensed Light"/>
            </a:rPr>
            <a:t>recognised</a:t>
          </a:r>
          <a:r>
            <a:rPr lang="en-US" dirty="0" smtClean="0">
              <a:solidFill>
                <a:srgbClr val="000000"/>
              </a:solidFill>
              <a:latin typeface="Batang" pitchFamily="18" charset="-127"/>
              <a:ea typeface="Batang" pitchFamily="18" charset="-127"/>
              <a:cs typeface="Abadi MT Condensed Light"/>
            </a:rPr>
            <a:t> for higher education around the world</a:t>
          </a:r>
          <a:endParaRPr lang="en-US" dirty="0">
            <a:solidFill>
              <a:srgbClr val="000000"/>
            </a:solidFill>
            <a:latin typeface="Batang" pitchFamily="18" charset="-127"/>
            <a:ea typeface="Batang" pitchFamily="18" charset="-127"/>
            <a:cs typeface="Abadi MT Condensed Light"/>
          </a:endParaRPr>
        </a:p>
      </dgm:t>
    </dgm:pt>
    <dgm:pt modelId="{F4DFB6C9-C69D-5C48-8CFA-9DC08787D420}" type="parTrans" cxnId="{A0F91CBF-D9EF-8E4D-A01E-4D8C56BF472E}">
      <dgm:prSet/>
      <dgm:spPr/>
      <dgm:t>
        <a:bodyPr/>
        <a:lstStyle/>
        <a:p>
          <a:endParaRPr lang="en-US"/>
        </a:p>
      </dgm:t>
    </dgm:pt>
    <dgm:pt modelId="{CAB87868-E05B-4544-8822-9E2984A40586}" type="sibTrans" cxnId="{A0F91CBF-D9EF-8E4D-A01E-4D8C56BF472E}">
      <dgm:prSet/>
      <dgm:spPr/>
      <dgm:t>
        <a:bodyPr/>
        <a:lstStyle/>
        <a:p>
          <a:endParaRPr lang="en-US"/>
        </a:p>
      </dgm:t>
    </dgm:pt>
    <dgm:pt modelId="{F95C56EB-9D2B-FC4F-8911-EA1B4CEF06ED}" type="pres">
      <dgm:prSet presAssocID="{4F0B5ABD-A106-4D41-9D3F-AB6CAA1B7AC5}" presName="Name0" presStyleCnt="0">
        <dgm:presLayoutVars>
          <dgm:chMax val="1"/>
          <dgm:chPref val="1"/>
          <dgm:dir/>
          <dgm:animOne val="branch"/>
          <dgm:animLvl val="lvl"/>
        </dgm:presLayoutVars>
      </dgm:prSet>
      <dgm:spPr/>
      <dgm:t>
        <a:bodyPr/>
        <a:lstStyle/>
        <a:p>
          <a:endParaRPr lang="en-US"/>
        </a:p>
      </dgm:t>
    </dgm:pt>
    <dgm:pt modelId="{89692823-80C5-7244-B322-22D147B8B202}" type="pres">
      <dgm:prSet presAssocID="{A0EAE323-E9F9-A446-907C-BF9A26001C0E}" presName="singleCycle" presStyleCnt="0"/>
      <dgm:spPr/>
    </dgm:pt>
    <dgm:pt modelId="{7F9C571D-B10E-994B-8A8F-8A32061207FE}" type="pres">
      <dgm:prSet presAssocID="{A0EAE323-E9F9-A446-907C-BF9A26001C0E}" presName="singleCenter" presStyleLbl="node1" presStyleIdx="0" presStyleCnt="4">
        <dgm:presLayoutVars>
          <dgm:chMax val="7"/>
          <dgm:chPref val="7"/>
        </dgm:presLayoutVars>
      </dgm:prSet>
      <dgm:spPr/>
      <dgm:t>
        <a:bodyPr/>
        <a:lstStyle/>
        <a:p>
          <a:endParaRPr lang="en-US"/>
        </a:p>
      </dgm:t>
    </dgm:pt>
    <dgm:pt modelId="{264D46F6-EE62-C64D-98A0-DC86CF8E8B82}" type="pres">
      <dgm:prSet presAssocID="{78387F18-45A9-A446-89B2-A05BD3130249}" presName="Name56" presStyleLbl="parChTrans1D2" presStyleIdx="0" presStyleCnt="3"/>
      <dgm:spPr/>
      <dgm:t>
        <a:bodyPr/>
        <a:lstStyle/>
        <a:p>
          <a:endParaRPr lang="en-US"/>
        </a:p>
      </dgm:t>
    </dgm:pt>
    <dgm:pt modelId="{3456CB39-1CB4-3944-AC12-B68A44334AE4}" type="pres">
      <dgm:prSet presAssocID="{E63D0296-EDC9-F346-829C-729774AB0214}" presName="text0" presStyleLbl="node1" presStyleIdx="1" presStyleCnt="4" custScaleX="178888" custScaleY="161985">
        <dgm:presLayoutVars>
          <dgm:bulletEnabled val="1"/>
        </dgm:presLayoutVars>
      </dgm:prSet>
      <dgm:spPr/>
      <dgm:t>
        <a:bodyPr/>
        <a:lstStyle/>
        <a:p>
          <a:endParaRPr lang="en-US"/>
        </a:p>
      </dgm:t>
    </dgm:pt>
    <dgm:pt modelId="{78504548-47E6-4742-8F43-AA6A0A9F6AF0}" type="pres">
      <dgm:prSet presAssocID="{B3F28FF5-2E90-A048-8D3E-5CEC2E2206E4}" presName="Name56" presStyleLbl="parChTrans1D2" presStyleIdx="1" presStyleCnt="3"/>
      <dgm:spPr/>
      <dgm:t>
        <a:bodyPr/>
        <a:lstStyle/>
        <a:p>
          <a:endParaRPr lang="en-US"/>
        </a:p>
      </dgm:t>
    </dgm:pt>
    <dgm:pt modelId="{0F731A41-8A04-964F-A4C8-968FF8BC3059}" type="pres">
      <dgm:prSet presAssocID="{2F27D1D7-2A58-4F4B-B813-204FFD6F0C2B}" presName="text0" presStyleLbl="node1" presStyleIdx="2" presStyleCnt="4" custScaleX="180043" custScaleY="168298">
        <dgm:presLayoutVars>
          <dgm:bulletEnabled val="1"/>
        </dgm:presLayoutVars>
      </dgm:prSet>
      <dgm:spPr/>
      <dgm:t>
        <a:bodyPr/>
        <a:lstStyle/>
        <a:p>
          <a:endParaRPr lang="en-US"/>
        </a:p>
      </dgm:t>
    </dgm:pt>
    <dgm:pt modelId="{6725FF02-2BD0-A949-A9C7-CAF2BF12AB48}" type="pres">
      <dgm:prSet presAssocID="{F4DFB6C9-C69D-5C48-8CFA-9DC08787D420}" presName="Name56" presStyleLbl="parChTrans1D2" presStyleIdx="2" presStyleCnt="3"/>
      <dgm:spPr/>
      <dgm:t>
        <a:bodyPr/>
        <a:lstStyle/>
        <a:p>
          <a:endParaRPr lang="en-US"/>
        </a:p>
      </dgm:t>
    </dgm:pt>
    <dgm:pt modelId="{D3D3515F-589D-5F43-B8DF-572F9939152A}" type="pres">
      <dgm:prSet presAssocID="{A9D73AE1-457D-FC48-9DE1-62047885A3F1}" presName="text0" presStyleLbl="node1" presStyleIdx="3" presStyleCnt="4" custScaleX="212438" custScaleY="155941">
        <dgm:presLayoutVars>
          <dgm:bulletEnabled val="1"/>
        </dgm:presLayoutVars>
      </dgm:prSet>
      <dgm:spPr/>
      <dgm:t>
        <a:bodyPr/>
        <a:lstStyle/>
        <a:p>
          <a:endParaRPr lang="en-US"/>
        </a:p>
      </dgm:t>
    </dgm:pt>
  </dgm:ptLst>
  <dgm:cxnLst>
    <dgm:cxn modelId="{82BF9F7A-7BA3-AF4B-9B6C-67AE3110C8F4}" type="presOf" srcId="{A9D73AE1-457D-FC48-9DE1-62047885A3F1}" destId="{D3D3515F-589D-5F43-B8DF-572F9939152A}" srcOrd="0" destOrd="0" presId="urn:microsoft.com/office/officeart/2008/layout/RadialCluster"/>
    <dgm:cxn modelId="{7AE1C806-5F27-5448-9018-467088184824}" srcId="{A0EAE323-E9F9-A446-907C-BF9A26001C0E}" destId="{2F27D1D7-2A58-4F4B-B813-204FFD6F0C2B}" srcOrd="1" destOrd="0" parTransId="{B3F28FF5-2E90-A048-8D3E-5CEC2E2206E4}" sibTransId="{78498D18-85A3-3841-8859-A50CFFB0529A}"/>
    <dgm:cxn modelId="{82C14BFC-E70D-5D43-961C-8FC0543AB9AD}" type="presOf" srcId="{B3F28FF5-2E90-A048-8D3E-5CEC2E2206E4}" destId="{78504548-47E6-4742-8F43-AA6A0A9F6AF0}" srcOrd="0" destOrd="0" presId="urn:microsoft.com/office/officeart/2008/layout/RadialCluster"/>
    <dgm:cxn modelId="{218784D8-A147-F04E-B18C-FCDE0B9821E8}" srcId="{4F0B5ABD-A106-4D41-9D3F-AB6CAA1B7AC5}" destId="{A0EAE323-E9F9-A446-907C-BF9A26001C0E}" srcOrd="0" destOrd="0" parTransId="{CA342199-355F-2B49-AE9C-316B1C02B17B}" sibTransId="{1C785D8C-FA1F-314B-B83F-2C7384BBD001}"/>
    <dgm:cxn modelId="{B89A61F8-C16D-454B-9A16-8BE543404216}" srcId="{A0EAE323-E9F9-A446-907C-BF9A26001C0E}" destId="{E63D0296-EDC9-F346-829C-729774AB0214}" srcOrd="0" destOrd="0" parTransId="{78387F18-45A9-A446-89B2-A05BD3130249}" sibTransId="{63DDDE0C-6B5F-4D4D-9D0C-4D4E6E6553CA}"/>
    <dgm:cxn modelId="{A9D09031-49B4-0C4C-80E6-C2DFDCFCB50B}" type="presOf" srcId="{78387F18-45A9-A446-89B2-A05BD3130249}" destId="{264D46F6-EE62-C64D-98A0-DC86CF8E8B82}" srcOrd="0" destOrd="0" presId="urn:microsoft.com/office/officeart/2008/layout/RadialCluster"/>
    <dgm:cxn modelId="{709B2191-C31B-FF4A-8878-8FB4BF907051}" type="presOf" srcId="{2F27D1D7-2A58-4F4B-B813-204FFD6F0C2B}" destId="{0F731A41-8A04-964F-A4C8-968FF8BC3059}" srcOrd="0" destOrd="0" presId="urn:microsoft.com/office/officeart/2008/layout/RadialCluster"/>
    <dgm:cxn modelId="{BDE939EF-FA3B-164B-A4BA-0E5FFC4FDD38}" type="presOf" srcId="{E63D0296-EDC9-F346-829C-729774AB0214}" destId="{3456CB39-1CB4-3944-AC12-B68A44334AE4}" srcOrd="0" destOrd="0" presId="urn:microsoft.com/office/officeart/2008/layout/RadialCluster"/>
    <dgm:cxn modelId="{A0F91CBF-D9EF-8E4D-A01E-4D8C56BF472E}" srcId="{A0EAE323-E9F9-A446-907C-BF9A26001C0E}" destId="{A9D73AE1-457D-FC48-9DE1-62047885A3F1}" srcOrd="2" destOrd="0" parTransId="{F4DFB6C9-C69D-5C48-8CFA-9DC08787D420}" sibTransId="{CAB87868-E05B-4544-8822-9E2984A40586}"/>
    <dgm:cxn modelId="{67519C95-854A-4B4C-B91D-2A4BB8DD8574}" type="presOf" srcId="{4F0B5ABD-A106-4D41-9D3F-AB6CAA1B7AC5}" destId="{F95C56EB-9D2B-FC4F-8911-EA1B4CEF06ED}" srcOrd="0" destOrd="0" presId="urn:microsoft.com/office/officeart/2008/layout/RadialCluster"/>
    <dgm:cxn modelId="{84D72985-DA03-BC4E-A8DA-A8009AD341A5}" type="presOf" srcId="{A0EAE323-E9F9-A446-907C-BF9A26001C0E}" destId="{7F9C571D-B10E-994B-8A8F-8A32061207FE}" srcOrd="0" destOrd="0" presId="urn:microsoft.com/office/officeart/2008/layout/RadialCluster"/>
    <dgm:cxn modelId="{9A07865C-BFBE-DA46-8B4A-CC6F8BB97653}" type="presOf" srcId="{F4DFB6C9-C69D-5C48-8CFA-9DC08787D420}" destId="{6725FF02-2BD0-A949-A9C7-CAF2BF12AB48}" srcOrd="0" destOrd="0" presId="urn:microsoft.com/office/officeart/2008/layout/RadialCluster"/>
    <dgm:cxn modelId="{ADF07398-1790-CF4A-81B1-6861BA21B935}" type="presParOf" srcId="{F95C56EB-9D2B-FC4F-8911-EA1B4CEF06ED}" destId="{89692823-80C5-7244-B322-22D147B8B202}" srcOrd="0" destOrd="0" presId="urn:microsoft.com/office/officeart/2008/layout/RadialCluster"/>
    <dgm:cxn modelId="{CDA6DEB9-6E43-1A43-8FA4-B636F5A26C1F}" type="presParOf" srcId="{89692823-80C5-7244-B322-22D147B8B202}" destId="{7F9C571D-B10E-994B-8A8F-8A32061207FE}" srcOrd="0" destOrd="0" presId="urn:microsoft.com/office/officeart/2008/layout/RadialCluster"/>
    <dgm:cxn modelId="{E2254E55-A62C-8347-BE0C-083CB91842BA}" type="presParOf" srcId="{89692823-80C5-7244-B322-22D147B8B202}" destId="{264D46F6-EE62-C64D-98A0-DC86CF8E8B82}" srcOrd="1" destOrd="0" presId="urn:microsoft.com/office/officeart/2008/layout/RadialCluster"/>
    <dgm:cxn modelId="{B99F310B-3AAF-D944-8883-454CF661D900}" type="presParOf" srcId="{89692823-80C5-7244-B322-22D147B8B202}" destId="{3456CB39-1CB4-3944-AC12-B68A44334AE4}" srcOrd="2" destOrd="0" presId="urn:microsoft.com/office/officeart/2008/layout/RadialCluster"/>
    <dgm:cxn modelId="{11E7C3FF-153E-904B-8146-A86CD26CCF52}" type="presParOf" srcId="{89692823-80C5-7244-B322-22D147B8B202}" destId="{78504548-47E6-4742-8F43-AA6A0A9F6AF0}" srcOrd="3" destOrd="0" presId="urn:microsoft.com/office/officeart/2008/layout/RadialCluster"/>
    <dgm:cxn modelId="{5CC42E69-02D0-AA41-B776-A872519479D1}" type="presParOf" srcId="{89692823-80C5-7244-B322-22D147B8B202}" destId="{0F731A41-8A04-964F-A4C8-968FF8BC3059}" srcOrd="4" destOrd="0" presId="urn:microsoft.com/office/officeart/2008/layout/RadialCluster"/>
    <dgm:cxn modelId="{E82540DA-1C92-8A45-9BF7-21A831EB1AB5}" type="presParOf" srcId="{89692823-80C5-7244-B322-22D147B8B202}" destId="{6725FF02-2BD0-A949-A9C7-CAF2BF12AB48}" srcOrd="5" destOrd="0" presId="urn:microsoft.com/office/officeart/2008/layout/RadialCluster"/>
    <dgm:cxn modelId="{862B3E03-1B05-9E47-890C-0EBB43C8E918}" type="presParOf" srcId="{89692823-80C5-7244-B322-22D147B8B202}" destId="{D3D3515F-589D-5F43-B8DF-572F9939152A}"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50A94-C1DF-8846-B5AE-2F58DE792851}" type="datetimeFigureOut">
              <a:rPr lang="en-US" smtClean="0"/>
              <a:pPr/>
              <a:t>11/10/2014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FF6B0-2ABD-5E4E-89F4-293B6328D32D}" type="slidenum">
              <a:rPr lang="en-US" smtClean="0"/>
              <a:pPr/>
              <a:t>‹#›</a:t>
            </a:fld>
            <a:endParaRPr lang="en-US"/>
          </a:p>
        </p:txBody>
      </p:sp>
    </p:spTree>
    <p:extLst>
      <p:ext uri="{BB962C8B-B14F-4D97-AF65-F5344CB8AC3E}">
        <p14:creationId xmlns:p14="http://schemas.microsoft.com/office/powerpoint/2010/main" val="19348354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479AB9C3-B9DC-D148-98EB-83D257F07D17}" type="slidenum">
              <a:rPr lang="en-US" sz="1200">
                <a:solidFill>
                  <a:prstClr val="black"/>
                </a:solidFill>
              </a:rPr>
              <a:pPr eaLnBrk="1" hangingPunct="1"/>
              <a:t>1</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479AB9C3-B9DC-D148-98EB-83D257F07D17}" type="slidenum">
              <a:rPr lang="en-US" sz="1200">
                <a:solidFill>
                  <a:prstClr val="black"/>
                </a:solidFill>
              </a:rPr>
              <a:pPr eaLnBrk="1" hangingPunct="1"/>
              <a:t>4</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479AB9C3-B9DC-D148-98EB-83D257F07D17}" type="slidenum">
              <a:rPr lang="en-US" sz="1200">
                <a:solidFill>
                  <a:prstClr val="black"/>
                </a:solidFill>
              </a:rPr>
              <a:pPr eaLnBrk="1" hangingPunct="1"/>
              <a:t>5</a:t>
            </a:fld>
            <a:endParaRPr 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479AB9C3-B9DC-D148-98EB-83D257F07D17}" type="slidenum">
              <a:rPr lang="en-US" sz="1200">
                <a:solidFill>
                  <a:prstClr val="black"/>
                </a:solidFill>
              </a:rPr>
              <a:pPr eaLnBrk="1" hangingPunct="1"/>
              <a:t>11</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badi MT Condensed Light"/>
                <a:cs typeface="Abadi MT Condensed Light"/>
              </a:rPr>
              <a:t>degrees by which they can affect the school they already chose for their child includes a great deal of complexity in the process. </a:t>
            </a:r>
          </a:p>
          <a:p>
            <a:endParaRPr lang="en-US" dirty="0"/>
          </a:p>
        </p:txBody>
      </p:sp>
      <p:sp>
        <p:nvSpPr>
          <p:cNvPr id="4" name="Slide Number Placeholder 3"/>
          <p:cNvSpPr>
            <a:spLocks noGrp="1"/>
          </p:cNvSpPr>
          <p:nvPr>
            <p:ph type="sldNum" sz="quarter" idx="10"/>
          </p:nvPr>
        </p:nvSpPr>
        <p:spPr/>
        <p:txBody>
          <a:bodyPr/>
          <a:lstStyle/>
          <a:p>
            <a:fld id="{155FF6B0-2ABD-5E4E-89F4-293B6328D32D}" type="slidenum">
              <a:rPr lang="en-US" smtClean="0"/>
              <a:pPr/>
              <a:t>24</a:t>
            </a:fld>
            <a:endParaRPr lang="en-US"/>
          </a:p>
        </p:txBody>
      </p:sp>
    </p:spTree>
    <p:extLst>
      <p:ext uri="{BB962C8B-B14F-4D97-AF65-F5344CB8AC3E}">
        <p14:creationId xmlns:p14="http://schemas.microsoft.com/office/powerpoint/2010/main" val="257972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F6B0-2ABD-5E4E-89F4-293B6328D32D}" type="slidenum">
              <a:rPr lang="en-US" smtClean="0"/>
              <a:pPr/>
              <a:t>27</a:t>
            </a:fld>
            <a:endParaRPr lang="en-US"/>
          </a:p>
        </p:txBody>
      </p:sp>
    </p:spTree>
    <p:extLst>
      <p:ext uri="{BB962C8B-B14F-4D97-AF65-F5344CB8AC3E}">
        <p14:creationId xmlns:p14="http://schemas.microsoft.com/office/powerpoint/2010/main" val="257972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F6B0-2ABD-5E4E-89F4-293B6328D32D}" type="slidenum">
              <a:rPr lang="en-US" smtClean="0"/>
              <a:pPr/>
              <a:t>29</a:t>
            </a:fld>
            <a:endParaRPr lang="en-US"/>
          </a:p>
        </p:txBody>
      </p:sp>
    </p:spTree>
    <p:extLst>
      <p:ext uri="{BB962C8B-B14F-4D97-AF65-F5344CB8AC3E}">
        <p14:creationId xmlns:p14="http://schemas.microsoft.com/office/powerpoint/2010/main" val="257972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F6B0-2ABD-5E4E-89F4-293B6328D32D}" type="slidenum">
              <a:rPr lang="en-US" smtClean="0"/>
              <a:pPr/>
              <a:t>34</a:t>
            </a:fld>
            <a:endParaRPr lang="en-US"/>
          </a:p>
        </p:txBody>
      </p:sp>
    </p:spTree>
    <p:extLst>
      <p:ext uri="{BB962C8B-B14F-4D97-AF65-F5344CB8AC3E}">
        <p14:creationId xmlns:p14="http://schemas.microsoft.com/office/powerpoint/2010/main" val="2579726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178CF6-30D0-8D40-92DD-148CCC641261}"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2B9F-4215-5647-BD37-6220F658724D}" type="slidenum">
              <a:rPr lang="en-US" smtClean="0"/>
              <a:pPr/>
              <a:t>‹#›</a:t>
            </a:fld>
            <a:endParaRPr lang="en-US"/>
          </a:p>
        </p:txBody>
      </p:sp>
    </p:spTree>
    <p:extLst>
      <p:ext uri="{BB962C8B-B14F-4D97-AF65-F5344CB8AC3E}">
        <p14:creationId xmlns:p14="http://schemas.microsoft.com/office/powerpoint/2010/main" val="1614707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78CF6-30D0-8D40-92DD-148CCC641261}"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2B9F-4215-5647-BD37-6220F658724D}" type="slidenum">
              <a:rPr lang="en-US" smtClean="0"/>
              <a:pPr/>
              <a:t>‹#›</a:t>
            </a:fld>
            <a:endParaRPr lang="en-US"/>
          </a:p>
        </p:txBody>
      </p:sp>
    </p:spTree>
    <p:extLst>
      <p:ext uri="{BB962C8B-B14F-4D97-AF65-F5344CB8AC3E}">
        <p14:creationId xmlns:p14="http://schemas.microsoft.com/office/powerpoint/2010/main" val="397830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78CF6-30D0-8D40-92DD-148CCC641261}"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2B9F-4215-5647-BD37-6220F658724D}" type="slidenum">
              <a:rPr lang="en-US" smtClean="0"/>
              <a:pPr/>
              <a:t>‹#›</a:t>
            </a:fld>
            <a:endParaRPr lang="en-US"/>
          </a:p>
        </p:txBody>
      </p:sp>
    </p:spTree>
    <p:extLst>
      <p:ext uri="{BB962C8B-B14F-4D97-AF65-F5344CB8AC3E}">
        <p14:creationId xmlns:p14="http://schemas.microsoft.com/office/powerpoint/2010/main" val="393423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B445B76-E014-AE40-9071-545F9B77A97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5174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B1640AF-1CF5-3C47-BE1A-B966F56B7E8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2988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B445B76-E014-AE40-9071-545F9B77A97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573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9BFEED0-4180-D247-AA63-03788BEF591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8515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F7FED2-3FFB-BA44-B51D-4AF2EBE9FA1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6336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63ADA66-68A3-C446-A081-EC5AA869515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76413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7B95462-B4E0-9F4B-A4E3-31DD0362AC8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86733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830863-94DA-744A-838C-502B90F931F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7112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78CF6-30D0-8D40-92DD-148CCC641261}"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2B9F-4215-5647-BD37-6220F658724D}" type="slidenum">
              <a:rPr lang="en-US" smtClean="0"/>
              <a:pPr/>
              <a:t>‹#›</a:t>
            </a:fld>
            <a:endParaRPr lang="en-US"/>
          </a:p>
        </p:txBody>
      </p:sp>
    </p:spTree>
    <p:extLst>
      <p:ext uri="{BB962C8B-B14F-4D97-AF65-F5344CB8AC3E}">
        <p14:creationId xmlns:p14="http://schemas.microsoft.com/office/powerpoint/2010/main" val="3683426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ED4CEAC-CD78-1243-A711-99BD4836559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60137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8D93B1F-9C85-9146-8FA7-B6761078C41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03054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81E3EA7-BC73-9940-BA7E-FB7BE7FF0BE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24368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A8D479-6A52-C748-8F20-C11CE5BC49F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04238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12AB6B-01FF-4142-9799-B977B010154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63696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8690A863-9C2D-8D44-AA83-4CDE9C28532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8964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722A42D-D598-EA43-B50C-25FA627CB7C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73204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5C22F2CE-1074-E145-BC97-A6244963F79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40899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B1640AF-1CF5-3C47-BE1A-B966F56B7E8C}"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1844803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B445B76-E014-AE40-9071-545F9B77A97E}"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278183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178CF6-30D0-8D40-92DD-148CCC641261}"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2B9F-4215-5647-BD37-6220F658724D}" type="slidenum">
              <a:rPr lang="en-US" smtClean="0"/>
              <a:pPr/>
              <a:t>‹#›</a:t>
            </a:fld>
            <a:endParaRPr lang="en-US"/>
          </a:p>
        </p:txBody>
      </p:sp>
    </p:spTree>
    <p:extLst>
      <p:ext uri="{BB962C8B-B14F-4D97-AF65-F5344CB8AC3E}">
        <p14:creationId xmlns:p14="http://schemas.microsoft.com/office/powerpoint/2010/main" val="3997933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9BFEED0-4180-D247-AA63-03788BEF5910}"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1010783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F7FED2-3FFB-BA44-B51D-4AF2EBE9FA19}"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1956383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63ADA66-68A3-C446-A081-EC5AA8695155}"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4094448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7B95462-B4E0-9F4B-A4E3-31DD0362AC8F}"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1076743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830863-94DA-744A-838C-502B90F931F9}"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3205693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ED4CEAC-CD78-1243-A711-99BD48365594}"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2994671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8D93B1F-9C85-9146-8FA7-B6761078C41D}"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408071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81E3EA7-BC73-9940-BA7E-FB7BE7FF0BEC}"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2504827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A8D479-6A52-C748-8F20-C11CE5BC49F5}"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1423817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12AB6B-01FF-4142-9799-B977B0101543}"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368263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178CF6-30D0-8D40-92DD-148CCC641261}"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D2B9F-4215-5647-BD37-6220F658724D}" type="slidenum">
              <a:rPr lang="en-US" smtClean="0"/>
              <a:pPr/>
              <a:t>‹#›</a:t>
            </a:fld>
            <a:endParaRPr lang="en-US"/>
          </a:p>
        </p:txBody>
      </p:sp>
    </p:spTree>
    <p:extLst>
      <p:ext uri="{BB962C8B-B14F-4D97-AF65-F5344CB8AC3E}">
        <p14:creationId xmlns:p14="http://schemas.microsoft.com/office/powerpoint/2010/main" val="3136908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8690A863-9C2D-8D44-AA83-4CDE9C28532F}"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2286196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722A42D-D598-EA43-B50C-25FA627CB7C1}"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3272238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5C22F2CE-1074-E145-BC97-A6244963F796}" type="slidenum">
              <a:rPr lang="en-GB">
                <a:solidFill>
                  <a:srgbClr val="000000"/>
                </a:solidFill>
                <a:latin typeface="Times New Roman"/>
                <a:cs typeface="Times New Roman"/>
              </a:rPr>
              <a:pPr/>
              <a:t>‹#›</a:t>
            </a:fld>
            <a:endParaRPr lang="en-GB">
              <a:solidFill>
                <a:srgbClr val="000000"/>
              </a:solidFill>
              <a:latin typeface="Times New Roman"/>
              <a:cs typeface="Times New Roman"/>
            </a:endParaRPr>
          </a:p>
        </p:txBody>
      </p:sp>
    </p:spTree>
    <p:extLst>
      <p:ext uri="{BB962C8B-B14F-4D97-AF65-F5344CB8AC3E}">
        <p14:creationId xmlns:p14="http://schemas.microsoft.com/office/powerpoint/2010/main" val="58317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178CF6-30D0-8D40-92DD-148CCC641261}" type="datetimeFigureOut">
              <a:rPr lang="en-US" smtClean="0"/>
              <a:pPr/>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D2B9F-4215-5647-BD37-6220F658724D}" type="slidenum">
              <a:rPr lang="en-US" smtClean="0"/>
              <a:pPr/>
              <a:t>‹#›</a:t>
            </a:fld>
            <a:endParaRPr lang="en-US"/>
          </a:p>
        </p:txBody>
      </p:sp>
    </p:spTree>
    <p:extLst>
      <p:ext uri="{BB962C8B-B14F-4D97-AF65-F5344CB8AC3E}">
        <p14:creationId xmlns:p14="http://schemas.microsoft.com/office/powerpoint/2010/main" val="202689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178CF6-30D0-8D40-92DD-148CCC641261}" type="datetimeFigureOut">
              <a:rPr lang="en-US" smtClean="0"/>
              <a:pPr/>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D2B9F-4215-5647-BD37-6220F658724D}" type="slidenum">
              <a:rPr lang="en-US" smtClean="0"/>
              <a:pPr/>
              <a:t>‹#›</a:t>
            </a:fld>
            <a:endParaRPr lang="en-US"/>
          </a:p>
        </p:txBody>
      </p:sp>
    </p:spTree>
    <p:extLst>
      <p:ext uri="{BB962C8B-B14F-4D97-AF65-F5344CB8AC3E}">
        <p14:creationId xmlns:p14="http://schemas.microsoft.com/office/powerpoint/2010/main" val="320812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78CF6-30D0-8D40-92DD-148CCC641261}" type="datetimeFigureOut">
              <a:rPr lang="en-US" smtClean="0"/>
              <a:pPr/>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D2B9F-4215-5647-BD37-6220F658724D}" type="slidenum">
              <a:rPr lang="en-US" smtClean="0"/>
              <a:pPr/>
              <a:t>‹#›</a:t>
            </a:fld>
            <a:endParaRPr lang="en-US"/>
          </a:p>
        </p:txBody>
      </p:sp>
    </p:spTree>
    <p:extLst>
      <p:ext uri="{BB962C8B-B14F-4D97-AF65-F5344CB8AC3E}">
        <p14:creationId xmlns:p14="http://schemas.microsoft.com/office/powerpoint/2010/main" val="25605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78CF6-30D0-8D40-92DD-148CCC641261}"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D2B9F-4215-5647-BD37-6220F658724D}" type="slidenum">
              <a:rPr lang="en-US" smtClean="0"/>
              <a:pPr/>
              <a:t>‹#›</a:t>
            </a:fld>
            <a:endParaRPr lang="en-US"/>
          </a:p>
        </p:txBody>
      </p:sp>
    </p:spTree>
    <p:extLst>
      <p:ext uri="{BB962C8B-B14F-4D97-AF65-F5344CB8AC3E}">
        <p14:creationId xmlns:p14="http://schemas.microsoft.com/office/powerpoint/2010/main" val="255863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78CF6-30D0-8D40-92DD-148CCC641261}"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D2B9F-4215-5647-BD37-6220F658724D}" type="slidenum">
              <a:rPr lang="en-US" smtClean="0"/>
              <a:pPr/>
              <a:t>‹#›</a:t>
            </a:fld>
            <a:endParaRPr lang="en-US"/>
          </a:p>
        </p:txBody>
      </p:sp>
    </p:spTree>
    <p:extLst>
      <p:ext uri="{BB962C8B-B14F-4D97-AF65-F5344CB8AC3E}">
        <p14:creationId xmlns:p14="http://schemas.microsoft.com/office/powerpoint/2010/main" val="65801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wmf"/><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wmf"/><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CC"/>
            </a:gs>
            <a:gs pos="100000">
              <a:srgbClr val="76765E"/>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8CF6-30D0-8D40-92DD-148CCC641261}" type="datetimeFigureOut">
              <a:rPr lang="en-US" smtClean="0"/>
              <a:pPr/>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D2B9F-4215-5647-BD37-6220F658724D}" type="slidenum">
              <a:rPr lang="en-US" smtClean="0"/>
              <a:pPr/>
              <a:t>‹#›</a:t>
            </a:fld>
            <a:endParaRPr lang="en-US"/>
          </a:p>
        </p:txBody>
      </p:sp>
    </p:spTree>
    <p:extLst>
      <p:ext uri="{BB962C8B-B14F-4D97-AF65-F5344CB8AC3E}">
        <p14:creationId xmlns:p14="http://schemas.microsoft.com/office/powerpoint/2010/main" val="3941570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CC"/>
            </a:gs>
            <a:gs pos="100000">
              <a:srgbClr val="76765E"/>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Times New Roman" pitchFamily="18" charset="0"/>
              </a:defRPr>
            </a:lvl1pPr>
          </a:lstStyle>
          <a:p>
            <a:pPr defTabSz="914400"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Times New Roman" pitchFamily="18" charset="0"/>
              </a:defRPr>
            </a:lvl1pPr>
          </a:lstStyle>
          <a:p>
            <a:pPr defTabSz="914400"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CCB29023-BE99-8648-B3C9-0CD8BC95B595}" type="slidenum">
              <a:rPr lang="en-GB">
                <a:solidFill>
                  <a:srgbClr val="000000"/>
                </a:solidFill>
                <a:latin typeface="Times New Roman" charset="0"/>
                <a:ea typeface="ＭＳ Ｐゴシック" charset="0"/>
                <a:cs typeface="Times New Roman" charset="0"/>
              </a:rPr>
              <a:pPr defTabSz="914400" fontAlgn="base">
                <a:spcBef>
                  <a:spcPct val="0"/>
                </a:spcBef>
                <a:spcAft>
                  <a:spcPct val="0"/>
                </a:spcAft>
              </a:pPr>
              <a:t>‹#›</a:t>
            </a:fld>
            <a:endParaRPr lang="en-GB">
              <a:solidFill>
                <a:srgbClr val="000000"/>
              </a:solidFill>
              <a:latin typeface="Times New Roman" charset="0"/>
              <a:ea typeface="ＭＳ Ｐゴシック" charset="0"/>
              <a:cs typeface="Times New Roman" charset="0"/>
            </a:endParaRPr>
          </a:p>
        </p:txBody>
      </p:sp>
      <p:pic>
        <p:nvPicPr>
          <p:cNvPr id="1031" name="Picture 7" descr="ED00063_"/>
          <p:cNvPicPr>
            <a:picLocks noChangeAspect="1" noChangeArrowheads="1"/>
          </p:cNvPicPr>
          <p:nvPr userDrawn="1"/>
        </p:nvPicPr>
        <p:blipFill>
          <a:blip r:embed="rId17">
            <a:lum bright="70000" contrast="-70000"/>
            <a:extLst>
              <a:ext uri="{28A0092B-C50C-407E-A947-70E740481C1C}">
                <a14:useLocalDpi xmlns:a14="http://schemas.microsoft.com/office/drawing/2010/main" val="0"/>
              </a:ext>
            </a:extLst>
          </a:blip>
          <a:srcRect/>
          <a:stretch>
            <a:fillRect/>
          </a:stretch>
        </p:blipFill>
        <p:spPr bwMode="auto">
          <a:xfrm>
            <a:off x="1752600" y="0"/>
            <a:ext cx="6264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64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CC"/>
            </a:gs>
            <a:gs pos="100000">
              <a:srgbClr val="76765E"/>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Times New Roman" pitchFamily="18" charset="0"/>
              </a:defRPr>
            </a:lvl1pPr>
          </a:lstStyle>
          <a:p>
            <a:pPr defTabSz="914400"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Times New Roman" pitchFamily="18" charset="0"/>
              </a:defRPr>
            </a:lvl1pPr>
          </a:lstStyle>
          <a:p>
            <a:pPr defTabSz="914400"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CCB29023-BE99-8648-B3C9-0CD8BC95B595}" type="slidenum">
              <a:rPr lang="en-GB">
                <a:solidFill>
                  <a:srgbClr val="000000"/>
                </a:solidFill>
                <a:latin typeface="Times New Roman" charset="0"/>
                <a:ea typeface="ＭＳ Ｐゴシック" charset="0"/>
                <a:cs typeface="Times New Roman" charset="0"/>
              </a:rPr>
              <a:pPr defTabSz="914400" fontAlgn="base">
                <a:spcBef>
                  <a:spcPct val="0"/>
                </a:spcBef>
                <a:spcAft>
                  <a:spcPct val="0"/>
                </a:spcAft>
              </a:pPr>
              <a:t>‹#›</a:t>
            </a:fld>
            <a:endParaRPr lang="en-GB">
              <a:solidFill>
                <a:srgbClr val="000000"/>
              </a:solidFill>
              <a:latin typeface="Times New Roman" charset="0"/>
              <a:ea typeface="ＭＳ Ｐゴシック" charset="0"/>
              <a:cs typeface="Times New Roman" charset="0"/>
            </a:endParaRPr>
          </a:p>
        </p:txBody>
      </p:sp>
      <p:pic>
        <p:nvPicPr>
          <p:cNvPr id="1031" name="Picture 7" descr="ED00063_"/>
          <p:cNvPicPr>
            <a:picLocks noChangeAspect="1" noChangeArrowheads="1"/>
          </p:cNvPicPr>
          <p:nvPr userDrawn="1"/>
        </p:nvPicPr>
        <p:blipFill>
          <a:blip r:embed="rId17">
            <a:lum bright="70000" contrast="-70000"/>
            <a:extLst>
              <a:ext uri="{28A0092B-C50C-407E-A947-70E740481C1C}">
                <a14:useLocalDpi xmlns:a14="http://schemas.microsoft.com/office/drawing/2010/main" val="0"/>
              </a:ext>
            </a:extLst>
          </a:blip>
          <a:srcRect/>
          <a:stretch>
            <a:fillRect/>
          </a:stretch>
        </p:blipFill>
        <p:spPr bwMode="auto">
          <a:xfrm>
            <a:off x="1752600" y="0"/>
            <a:ext cx="6264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34191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5.png"/><Relationship Id="rId4" Type="http://schemas.openxmlformats.org/officeDocument/2006/relationships/diagramQuickStyle" Target="../diagrams/quickStyle2.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396038"/>
            <a:ext cx="2389517" cy="400110"/>
          </a:xfrm>
          <a:prstGeom prst="rect">
            <a:avLst/>
          </a:prstGeom>
          <a:noFill/>
        </p:spPr>
        <p:txBody>
          <a:bodyPr wrap="square">
            <a:spAutoFit/>
          </a:bodyPr>
          <a:lstStyle/>
          <a:p>
            <a:pPr defTabSz="914400" fontAlgn="base">
              <a:spcBef>
                <a:spcPct val="0"/>
              </a:spcBef>
              <a:spcAft>
                <a:spcPct val="0"/>
              </a:spcAft>
              <a:defRPr/>
            </a:pPr>
            <a:r>
              <a:rPr lang="en-US" sz="2000" b="1" dirty="0" err="1">
                <a:latin typeface="Batang" pitchFamily="18" charset="-127"/>
                <a:ea typeface="Batang" pitchFamily="18" charset="-127"/>
                <a:cs typeface="Times New Roman" pitchFamily="18" charset="0"/>
              </a:rPr>
              <a:t>Shalini</a:t>
            </a:r>
            <a:r>
              <a:rPr lang="en-US" sz="2000" b="1" dirty="0">
                <a:latin typeface="Batang" pitchFamily="18" charset="-127"/>
                <a:ea typeface="Batang" pitchFamily="18" charset="-127"/>
                <a:cs typeface="Times New Roman" pitchFamily="18" charset="0"/>
              </a:rPr>
              <a:t> </a:t>
            </a:r>
            <a:r>
              <a:rPr lang="en-US" sz="2000" b="1" dirty="0" err="1">
                <a:latin typeface="Batang" pitchFamily="18" charset="-127"/>
                <a:ea typeface="Batang" pitchFamily="18" charset="-127"/>
                <a:cs typeface="Times New Roman" pitchFamily="18" charset="0"/>
              </a:rPr>
              <a:t>Ghosh</a:t>
            </a:r>
            <a:endParaRPr lang="en-US" sz="2000" b="1" dirty="0">
              <a:latin typeface="Batang" pitchFamily="18" charset="-127"/>
              <a:ea typeface="Batang" pitchFamily="18" charset="-127"/>
              <a:cs typeface="Times New Roman" pitchFamily="18" charset="0"/>
            </a:endParaRPr>
          </a:p>
        </p:txBody>
      </p:sp>
    </p:spTree>
    <p:extLst>
      <p:ext uri="{BB962C8B-B14F-4D97-AF65-F5344CB8AC3E}">
        <p14:creationId xmlns:p14="http://schemas.microsoft.com/office/powerpoint/2010/main" val="2459938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364940" y="1"/>
            <a:ext cx="2779059" cy="6858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tang" pitchFamily="18" charset="-127"/>
              <a:ea typeface="Batang" pitchFamily="18" charset="-127"/>
              <a:cs typeface="Abadi MT Condensed Light"/>
            </a:endParaRPr>
          </a:p>
          <a:p>
            <a:pPr marL="342900" indent="-342900">
              <a:buFontTx/>
              <a:buChar char="-"/>
            </a:pPr>
            <a:r>
              <a:rPr lang="en-US" sz="2200" dirty="0" smtClean="0">
                <a:latin typeface="Batang" pitchFamily="18" charset="-127"/>
                <a:ea typeface="Batang" pitchFamily="18" charset="-127"/>
                <a:cs typeface="Abadi MT Condensed Light"/>
              </a:rPr>
              <a:t>Where the </a:t>
            </a:r>
            <a:r>
              <a:rPr lang="en-US" sz="2200" dirty="0">
                <a:latin typeface="Batang" pitchFamily="18" charset="-127"/>
                <a:ea typeface="Batang" pitchFamily="18" charset="-127"/>
                <a:cs typeface="Abadi MT Condensed Light"/>
              </a:rPr>
              <a:t>21</a:t>
            </a:r>
            <a:r>
              <a:rPr lang="en-US" sz="2200" baseline="30000" dirty="0">
                <a:latin typeface="Batang" pitchFamily="18" charset="-127"/>
                <a:ea typeface="Batang" pitchFamily="18" charset="-127"/>
                <a:cs typeface="Abadi MT Condensed Light"/>
              </a:rPr>
              <a:t>st</a:t>
            </a:r>
            <a:r>
              <a:rPr lang="en-US" sz="2200" dirty="0">
                <a:latin typeface="Batang" pitchFamily="18" charset="-127"/>
                <a:ea typeface="Batang" pitchFamily="18" charset="-127"/>
                <a:cs typeface="Abadi MT Condensed Light"/>
              </a:rPr>
              <a:t> century learner should be a lifelong learner; </a:t>
            </a:r>
          </a:p>
          <a:p>
            <a:pPr marL="342900" indent="-342900">
              <a:buFontTx/>
              <a:buChar char="-"/>
            </a:pPr>
            <a:r>
              <a:rPr lang="en-US" sz="2200" dirty="0" smtClean="0">
                <a:latin typeface="Batang" pitchFamily="18" charset="-127"/>
                <a:ea typeface="Batang" pitchFamily="18" charset="-127"/>
                <a:cs typeface="Abadi MT Condensed Light"/>
              </a:rPr>
              <a:t>an </a:t>
            </a:r>
            <a:r>
              <a:rPr lang="en-US" sz="2200" dirty="0">
                <a:latin typeface="Batang" pitchFamily="18" charset="-127"/>
                <a:ea typeface="Batang" pitchFamily="18" charset="-127"/>
                <a:cs typeface="Abadi MT Condensed Light"/>
              </a:rPr>
              <a:t>individual who is adaptable to the working styles, interpersonal relationships and the soft professional tools needed at the </a:t>
            </a:r>
            <a:r>
              <a:rPr lang="en-US" sz="2200" dirty="0" smtClean="0">
                <a:latin typeface="Batang" pitchFamily="18" charset="-127"/>
                <a:ea typeface="Batang" pitchFamily="18" charset="-127"/>
                <a:cs typeface="Abadi MT Condensed Light"/>
              </a:rPr>
              <a:t>time.</a:t>
            </a:r>
          </a:p>
          <a:p>
            <a:r>
              <a:rPr lang="en-US" sz="2000" dirty="0" smtClean="0">
                <a:latin typeface="Batang" pitchFamily="18" charset="-127"/>
                <a:ea typeface="Batang" pitchFamily="18" charset="-127"/>
                <a:cs typeface="Abadi MT Condensed Light"/>
              </a:rPr>
              <a:t>Educational </a:t>
            </a:r>
            <a:r>
              <a:rPr lang="en-US" sz="2000" dirty="0">
                <a:latin typeface="Batang" pitchFamily="18" charset="-127"/>
                <a:ea typeface="Batang" pitchFamily="18" charset="-127"/>
                <a:cs typeface="Abadi MT Condensed Light"/>
              </a:rPr>
              <a:t>institutions need to prepare this kind of an individual.</a:t>
            </a:r>
          </a:p>
          <a:p>
            <a:pPr algn="ct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tang" pitchFamily="18" charset="-127"/>
              <a:ea typeface="Batang" pitchFamily="18" charset="-127"/>
            </a:endParaRPr>
          </a:p>
        </p:txBody>
      </p:sp>
      <p:pic>
        <p:nvPicPr>
          <p:cNvPr id="4" name="Picture 3" descr="internationalism.jpg"/>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09174" y="0"/>
            <a:ext cx="6858000" cy="6858000"/>
          </a:xfrm>
          <a:prstGeom prst="rect">
            <a:avLst/>
          </a:prstGeom>
        </p:spPr>
      </p:pic>
      <p:sp>
        <p:nvSpPr>
          <p:cNvPr id="6" name="Rectangle 5"/>
          <p:cNvSpPr/>
          <p:nvPr/>
        </p:nvSpPr>
        <p:spPr>
          <a:xfrm>
            <a:off x="2409327" y="2875002"/>
            <a:ext cx="1826141" cy="369332"/>
          </a:xfrm>
          <a:prstGeom prst="rect">
            <a:avLst/>
          </a:prstGeom>
        </p:spPr>
        <p:txBody>
          <a:bodyPr wrap="none">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cs typeface="Abadi MT Condensed Light"/>
              </a:rPr>
              <a:t>..A Small place</a:t>
            </a:r>
          </a:p>
        </p:txBody>
      </p:sp>
    </p:spTree>
    <p:extLst>
      <p:ext uri="{BB962C8B-B14F-4D97-AF65-F5344CB8AC3E}">
        <p14:creationId xmlns:p14="http://schemas.microsoft.com/office/powerpoint/2010/main" val="328321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96038"/>
            <a:ext cx="2057400" cy="461962"/>
          </a:xfrm>
          <a:prstGeom prst="rect">
            <a:avLst/>
          </a:prstGeom>
          <a:noFill/>
        </p:spPr>
        <p:txBody>
          <a:bodyPr>
            <a:spAutoFit/>
          </a:bodyPr>
          <a:lstStyle/>
          <a:p>
            <a:pPr defTabSz="914400" fontAlgn="base">
              <a:spcBef>
                <a:spcPct val="0"/>
              </a:spcBef>
              <a:spcAft>
                <a:spcPct val="0"/>
              </a:spcAft>
              <a:defRPr/>
            </a:pPr>
            <a:r>
              <a:rPr lang="en-US" sz="2400" dirty="0" err="1">
                <a:solidFill>
                  <a:srgbClr val="3333CC">
                    <a:lumMod val="40000"/>
                    <a:lumOff val="60000"/>
                  </a:srgbClr>
                </a:solidFill>
                <a:latin typeface="Arial Narrow" pitchFamily="34" charset="0"/>
                <a:ea typeface="ＭＳ Ｐゴシック" charset="0"/>
                <a:cs typeface="Times New Roman" pitchFamily="18" charset="0"/>
              </a:rPr>
              <a:t>Shalini</a:t>
            </a:r>
            <a:r>
              <a:rPr lang="en-US" sz="2400" dirty="0">
                <a:solidFill>
                  <a:srgbClr val="3333CC">
                    <a:lumMod val="40000"/>
                    <a:lumOff val="60000"/>
                  </a:srgbClr>
                </a:solidFill>
                <a:latin typeface="Arial Narrow" pitchFamily="34" charset="0"/>
                <a:ea typeface="ＭＳ Ｐゴシック" charset="0"/>
                <a:cs typeface="Times New Roman" pitchFamily="18" charset="0"/>
              </a:rPr>
              <a:t> </a:t>
            </a:r>
            <a:r>
              <a:rPr lang="en-US" sz="2400" dirty="0" err="1">
                <a:solidFill>
                  <a:srgbClr val="3333CC">
                    <a:lumMod val="40000"/>
                    <a:lumOff val="60000"/>
                  </a:srgbClr>
                </a:solidFill>
                <a:latin typeface="Arial Narrow" pitchFamily="34" charset="0"/>
                <a:ea typeface="ＭＳ Ｐゴシック" charset="0"/>
                <a:cs typeface="Times New Roman" pitchFamily="18" charset="0"/>
              </a:rPr>
              <a:t>Ghosh</a:t>
            </a:r>
            <a:endParaRPr lang="en-US" sz="2400" dirty="0">
              <a:solidFill>
                <a:srgbClr val="3333CC">
                  <a:lumMod val="40000"/>
                  <a:lumOff val="60000"/>
                </a:srgbClr>
              </a:solidFill>
              <a:latin typeface="Arial Narrow" pitchFamily="34" charset="0"/>
              <a:ea typeface="ＭＳ Ｐゴシック" charset="0"/>
              <a:cs typeface="Times New Roman" pitchFamily="18" charset="0"/>
            </a:endParaRPr>
          </a:p>
        </p:txBody>
      </p:sp>
      <p:sp>
        <p:nvSpPr>
          <p:cNvPr id="3" name="Rectangle 2"/>
          <p:cNvSpPr/>
          <p:nvPr/>
        </p:nvSpPr>
        <p:spPr>
          <a:xfrm>
            <a:off x="0" y="5938838"/>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Times New Roman"/>
                <a:cs typeface="Times New Roman"/>
              </a:rPr>
              <a:t>WHAT KIND OF CHANGE TOOK PLACE?</a:t>
            </a:r>
            <a:endParaRPr lang="en-US" sz="36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Times New Roman"/>
              <a:cs typeface="Times New Roman"/>
            </a:endParaRPr>
          </a:p>
        </p:txBody>
      </p:sp>
    </p:spTree>
    <p:extLst>
      <p:ext uri="{BB962C8B-B14F-4D97-AF65-F5344CB8AC3E}">
        <p14:creationId xmlns:p14="http://schemas.microsoft.com/office/powerpoint/2010/main" val="3059266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81131"/>
            <a:ext cx="1807882" cy="369332"/>
          </a:xfrm>
          <a:prstGeom prst="rect">
            <a:avLst/>
          </a:prstGeom>
          <a:noFill/>
        </p:spPr>
        <p:txBody>
          <a:bodyPr wrap="square" rtlCol="0">
            <a:spAutoFit/>
          </a:bodyPr>
          <a:lstStyle/>
          <a:p>
            <a:r>
              <a:rPr lang="en-US" dirty="0" smtClean="0"/>
              <a:t>Activity</a:t>
            </a:r>
            <a:endParaRPr lang="en-US" dirty="0"/>
          </a:p>
        </p:txBody>
      </p:sp>
    </p:spTree>
    <p:extLst>
      <p:ext uri="{BB962C8B-B14F-4D97-AF65-F5344CB8AC3E}">
        <p14:creationId xmlns:p14="http://schemas.microsoft.com/office/powerpoint/2010/main" val="233920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701510" y="0"/>
            <a:ext cx="8442490" cy="6858000"/>
          </a:xfrm>
          <a:prstGeom prst="wedgeEllipseCallout">
            <a:avLst>
              <a:gd name="adj1" fmla="val -58274"/>
              <a:gd name="adj2" fmla="val 49027"/>
            </a:avLst>
          </a:prstGeom>
          <a:solidFill>
            <a:srgbClr val="AFBF50"/>
          </a:solidFill>
          <a:ln>
            <a:solidFill>
              <a:srgbClr val="BFB85B"/>
            </a:solidFill>
          </a:ln>
          <a:effectLst>
            <a:outerShdw blurRad="40000" dist="20000" dir="5400000" rotWithShape="0">
              <a:srgbClr val="000000">
                <a:alpha val="38000"/>
              </a:srgbClr>
            </a:outerShdw>
            <a:softEdge rad="889000"/>
          </a:effectLst>
          <a:scene3d>
            <a:camera prst="orthographicFront"/>
            <a:lightRig rig="threePt" dir="t"/>
          </a:scene3d>
          <a:sp3d>
            <a:bevelT w="139700" prst="cross"/>
          </a:sp3d>
        </p:spPr>
        <p:style>
          <a:lnRef idx="1">
            <a:schemeClr val="dk1"/>
          </a:lnRef>
          <a:fillRef idx="2">
            <a:schemeClr val="dk1"/>
          </a:fillRef>
          <a:effectRef idx="1">
            <a:schemeClr val="dk1"/>
          </a:effectRef>
          <a:fontRef idx="minor">
            <a:schemeClr val="dk1"/>
          </a:fontRef>
        </p:style>
        <p:txBody>
          <a:bodyPr rtlCol="0" anchor="ctr"/>
          <a:lstStyle/>
          <a:p>
            <a:pPr algn="ctr"/>
            <a:r>
              <a:rPr lang="en-US" sz="2600" b="1" dirty="0" smtClean="0">
                <a:latin typeface="Batang" pitchFamily="18" charset="-127"/>
                <a:ea typeface="Batang" pitchFamily="18" charset="-127"/>
                <a:cs typeface="Abadi MT Condensed Light"/>
              </a:rPr>
              <a:t>Possible Meanings</a:t>
            </a:r>
          </a:p>
          <a:p>
            <a:pPr marL="457200" indent="-457200">
              <a:buFont typeface="Arial"/>
              <a:buChar char="•"/>
            </a:pPr>
            <a:r>
              <a:rPr lang="en-US" sz="2600" dirty="0" smtClean="0">
                <a:latin typeface="Batang" pitchFamily="18" charset="-127"/>
                <a:ea typeface="Batang" pitchFamily="18" charset="-127"/>
                <a:cs typeface="Abadi MT Condensed Light"/>
              </a:rPr>
              <a:t>‘</a:t>
            </a:r>
            <a:r>
              <a:rPr lang="en-US" sz="2600" dirty="0">
                <a:latin typeface="Batang" pitchFamily="18" charset="-127"/>
                <a:ea typeface="Batang" pitchFamily="18" charset="-127"/>
                <a:cs typeface="Abadi MT Condensed Light"/>
              </a:rPr>
              <a:t>Developmental </a:t>
            </a:r>
            <a:r>
              <a:rPr lang="en-US" sz="2600" dirty="0" smtClean="0">
                <a:latin typeface="Batang" pitchFamily="18" charset="-127"/>
                <a:ea typeface="Batang" pitchFamily="18" charset="-127"/>
                <a:cs typeface="Abadi MT Condensed Light"/>
              </a:rPr>
              <a:t>education’- </a:t>
            </a:r>
            <a:r>
              <a:rPr lang="en-US" sz="2600" dirty="0">
                <a:latin typeface="Batang" pitchFamily="18" charset="-127"/>
                <a:ea typeface="Batang" pitchFamily="18" charset="-127"/>
                <a:cs typeface="Abadi MT Condensed Light"/>
              </a:rPr>
              <a:t>the focus is primarily promotion of awareness of the development issues of a school </a:t>
            </a:r>
            <a:endParaRPr lang="en-US" sz="2600" dirty="0" smtClean="0">
              <a:latin typeface="Batang" pitchFamily="18" charset="-127"/>
              <a:ea typeface="Batang" pitchFamily="18" charset="-127"/>
              <a:cs typeface="Abadi MT Condensed Light"/>
            </a:endParaRPr>
          </a:p>
          <a:p>
            <a:pPr marL="457200" indent="-457200">
              <a:buFont typeface="Arial"/>
              <a:buChar char="•"/>
            </a:pPr>
            <a:r>
              <a:rPr lang="en-US" sz="2600" dirty="0">
                <a:latin typeface="Batang" pitchFamily="18" charset="-127"/>
                <a:ea typeface="Batang" pitchFamily="18" charset="-127"/>
                <a:cs typeface="Abadi MT Condensed Light"/>
              </a:rPr>
              <a:t>‘Comparative education</a:t>
            </a:r>
            <a:r>
              <a:rPr lang="en-US" sz="2600" dirty="0" smtClean="0">
                <a:latin typeface="Batang" pitchFamily="18" charset="-127"/>
                <a:ea typeface="Batang" pitchFamily="18" charset="-127"/>
                <a:cs typeface="Abadi MT Condensed Light"/>
              </a:rPr>
              <a:t>’- using the focus of a country’s philosophy and practice for another country  </a:t>
            </a:r>
          </a:p>
          <a:p>
            <a:pPr marL="457200" indent="-457200">
              <a:buFont typeface="Arial"/>
              <a:buChar char="•"/>
            </a:pPr>
            <a:r>
              <a:rPr lang="en-US" sz="2600" dirty="0" smtClean="0">
                <a:latin typeface="Batang" pitchFamily="18" charset="-127"/>
                <a:ea typeface="Batang" pitchFamily="18" charset="-127"/>
                <a:cs typeface="Abadi MT Condensed Light"/>
              </a:rPr>
              <a:t>‘</a:t>
            </a:r>
            <a:r>
              <a:rPr lang="en-US" sz="2600" dirty="0">
                <a:latin typeface="Batang" pitchFamily="18" charset="-127"/>
                <a:ea typeface="Batang" pitchFamily="18" charset="-127"/>
                <a:cs typeface="Abadi MT Condensed Light"/>
              </a:rPr>
              <a:t>G</a:t>
            </a:r>
            <a:r>
              <a:rPr lang="en-US" sz="2600" dirty="0" smtClean="0">
                <a:latin typeface="Batang" pitchFamily="18" charset="-127"/>
                <a:ea typeface="Batang" pitchFamily="18" charset="-127"/>
                <a:cs typeface="Abadi MT Condensed Light"/>
              </a:rPr>
              <a:t>lobal </a:t>
            </a:r>
            <a:r>
              <a:rPr lang="en-US" sz="2600" dirty="0">
                <a:latin typeface="Batang" pitchFamily="18" charset="-127"/>
                <a:ea typeface="Batang" pitchFamily="18" charset="-127"/>
                <a:cs typeface="Abadi MT Condensed Light"/>
              </a:rPr>
              <a:t>education</a:t>
            </a:r>
            <a:r>
              <a:rPr lang="en-US" sz="2600" dirty="0" smtClean="0">
                <a:latin typeface="Batang" pitchFamily="18" charset="-127"/>
                <a:ea typeface="Batang" pitchFamily="18" charset="-127"/>
                <a:cs typeface="Abadi MT Condensed Light"/>
              </a:rPr>
              <a:t>’- </a:t>
            </a:r>
            <a:r>
              <a:rPr lang="en-US" sz="2600" dirty="0">
                <a:latin typeface="Batang" pitchFamily="18" charset="-127"/>
                <a:ea typeface="Batang" pitchFamily="18" charset="-127"/>
                <a:cs typeface="Abadi MT Condensed Light"/>
              </a:rPr>
              <a:t>amalgamation of educational deliberations that go beyond just the national aspects in the national system </a:t>
            </a:r>
          </a:p>
        </p:txBody>
      </p:sp>
    </p:spTree>
    <p:extLst>
      <p:ext uri="{BB962C8B-B14F-4D97-AF65-F5344CB8AC3E}">
        <p14:creationId xmlns:p14="http://schemas.microsoft.com/office/powerpoint/2010/main" val="60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Diagram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8" y="483813"/>
            <a:ext cx="3333656" cy="34606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30792" y="5706276"/>
            <a:ext cx="3502325" cy="1200329"/>
          </a:xfrm>
          <a:prstGeom prst="rect">
            <a:avLst/>
          </a:prstGeom>
        </p:spPr>
        <p:txBody>
          <a:bodyPr wrap="square">
            <a:spAutoFit/>
          </a:bodyPr>
          <a:lstStyle/>
          <a:p>
            <a:pPr algn="ctr"/>
            <a:r>
              <a:rPr lang="en-US" dirty="0" smtClean="0">
                <a:latin typeface="Batang" pitchFamily="18" charset="-127"/>
                <a:ea typeface="Batang" pitchFamily="18" charset="-127"/>
              </a:rPr>
              <a:t>Fig</a:t>
            </a:r>
            <a:r>
              <a:rPr lang="en-US" dirty="0">
                <a:latin typeface="Batang" pitchFamily="18" charset="-127"/>
                <a:ea typeface="Batang" pitchFamily="18" charset="-127"/>
              </a:rPr>
              <a:t>. 2</a:t>
            </a:r>
            <a:r>
              <a:rPr lang="en-US" dirty="0" smtClean="0">
                <a:latin typeface="Batang" pitchFamily="18" charset="-127"/>
                <a:ea typeface="Batang" pitchFamily="18" charset="-127"/>
              </a:rPr>
              <a:t>:</a:t>
            </a:r>
          </a:p>
          <a:p>
            <a:pPr algn="ctr"/>
            <a:r>
              <a:rPr lang="en-US" dirty="0" smtClean="0">
                <a:latin typeface="Batang" pitchFamily="18" charset="-127"/>
                <a:ea typeface="Batang" pitchFamily="18" charset="-127"/>
              </a:rPr>
              <a:t> Interpretation </a:t>
            </a:r>
            <a:r>
              <a:rPr lang="en-US" dirty="0">
                <a:latin typeface="Batang" pitchFamily="18" charset="-127"/>
                <a:ea typeface="Batang" pitchFamily="18" charset="-127"/>
              </a:rPr>
              <a:t>of </a:t>
            </a:r>
            <a:r>
              <a:rPr lang="en-US" dirty="0" smtClean="0">
                <a:latin typeface="Batang" pitchFamily="18" charset="-127"/>
                <a:ea typeface="Batang" pitchFamily="18" charset="-127"/>
              </a:rPr>
              <a:t>International Schools </a:t>
            </a:r>
            <a:r>
              <a:rPr lang="en-US" dirty="0">
                <a:latin typeface="Batang" pitchFamily="18" charset="-127"/>
                <a:ea typeface="Batang" pitchFamily="18" charset="-127"/>
              </a:rPr>
              <a:t>Association Model </a:t>
            </a:r>
          </a:p>
        </p:txBody>
      </p:sp>
      <p:graphicFrame>
        <p:nvGraphicFramePr>
          <p:cNvPr id="5" name="Diagram 4"/>
          <p:cNvGraphicFramePr/>
          <p:nvPr>
            <p:extLst>
              <p:ext uri="{D42A27DB-BD31-4B8C-83A1-F6EECF244321}">
                <p14:modId xmlns:p14="http://schemas.microsoft.com/office/powerpoint/2010/main" val="3362820918"/>
              </p:ext>
            </p:extLst>
          </p:nvPr>
        </p:nvGraphicFramePr>
        <p:xfrm>
          <a:off x="2292297" y="92946"/>
          <a:ext cx="8166659" cy="543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35183" y="4110047"/>
            <a:ext cx="2423105" cy="1200329"/>
          </a:xfrm>
          <a:prstGeom prst="rect">
            <a:avLst/>
          </a:prstGeom>
        </p:spPr>
        <p:txBody>
          <a:bodyPr wrap="square">
            <a:spAutoFit/>
          </a:bodyPr>
          <a:lstStyle/>
          <a:p>
            <a:pPr algn="ctr"/>
            <a:r>
              <a:rPr lang="en-US" dirty="0">
                <a:latin typeface="Batang" pitchFamily="18" charset="-127"/>
                <a:ea typeface="Batang" pitchFamily="18" charset="-127"/>
              </a:rPr>
              <a:t>Fig 1: </a:t>
            </a:r>
            <a:endParaRPr lang="en-US" dirty="0" smtClean="0">
              <a:latin typeface="Batang" pitchFamily="18" charset="-127"/>
              <a:ea typeface="Batang" pitchFamily="18" charset="-127"/>
            </a:endParaRPr>
          </a:p>
          <a:p>
            <a:pPr algn="ctr"/>
            <a:r>
              <a:rPr lang="en-US" dirty="0" smtClean="0">
                <a:latin typeface="Batang" pitchFamily="18" charset="-127"/>
                <a:ea typeface="Batang" pitchFamily="18" charset="-127"/>
              </a:rPr>
              <a:t>Interpretation </a:t>
            </a:r>
            <a:r>
              <a:rPr lang="en-US" dirty="0">
                <a:latin typeface="Batang" pitchFamily="18" charset="-127"/>
                <a:ea typeface="Batang" pitchFamily="18" charset="-127"/>
              </a:rPr>
              <a:t>of </a:t>
            </a:r>
            <a:r>
              <a:rPr lang="en-US" dirty="0" smtClean="0">
                <a:latin typeface="Batang" pitchFamily="18" charset="-127"/>
                <a:ea typeface="Batang" pitchFamily="18" charset="-127"/>
              </a:rPr>
              <a:t>Thompson’s </a:t>
            </a:r>
            <a:r>
              <a:rPr lang="en-US" dirty="0">
                <a:latin typeface="Batang" pitchFamily="18" charset="-127"/>
                <a:ea typeface="Batang" pitchFamily="18" charset="-127"/>
              </a:rPr>
              <a:t>Tripartite Model </a:t>
            </a:r>
            <a:r>
              <a:rPr lang="en-US" dirty="0" smtClean="0">
                <a:latin typeface="Batang" pitchFamily="18" charset="-127"/>
                <a:ea typeface="Batang" pitchFamily="18" charset="-127"/>
              </a:rPr>
              <a:t> </a:t>
            </a:r>
            <a:endParaRPr lang="en-US" dirty="0">
              <a:latin typeface="Batang" pitchFamily="18" charset="-127"/>
              <a:ea typeface="Batang" pitchFamily="18" charset="-127"/>
            </a:endParaRPr>
          </a:p>
        </p:txBody>
      </p:sp>
      <p:grpSp>
        <p:nvGrpSpPr>
          <p:cNvPr id="12" name="Group 11"/>
          <p:cNvGrpSpPr/>
          <p:nvPr/>
        </p:nvGrpSpPr>
        <p:grpSpPr>
          <a:xfrm>
            <a:off x="5244355" y="89646"/>
            <a:ext cx="3899645" cy="1329764"/>
            <a:chOff x="5244355" y="89646"/>
            <a:chExt cx="3899645" cy="1329764"/>
          </a:xfrm>
        </p:grpSpPr>
        <p:sp>
          <p:nvSpPr>
            <p:cNvPr id="8" name="Right Brace 7"/>
            <p:cNvSpPr/>
            <p:nvPr/>
          </p:nvSpPr>
          <p:spPr>
            <a:xfrm>
              <a:off x="6962591" y="89646"/>
              <a:ext cx="522130" cy="1299882"/>
            </a:xfrm>
            <a:prstGeom prst="rightBrace">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e 8"/>
            <p:cNvSpPr/>
            <p:nvPr/>
          </p:nvSpPr>
          <p:spPr>
            <a:xfrm>
              <a:off x="5244355" y="122828"/>
              <a:ext cx="550352" cy="1296582"/>
            </a:xfrm>
            <a:prstGeom prst="leftBrace">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410826" y="299147"/>
              <a:ext cx="1733174" cy="707886"/>
            </a:xfrm>
            <a:prstGeom prst="rect">
              <a:avLst/>
            </a:prstGeom>
            <a:noFill/>
          </p:spPr>
          <p:txBody>
            <a:bodyPr wrap="square" rtlCol="0">
              <a:spAutoFit/>
            </a:bodyPr>
            <a:lstStyle/>
            <a:p>
              <a:r>
                <a:rPr lang="en-US" sz="2000" b="1" dirty="0" smtClean="0">
                  <a:latin typeface="Batang" pitchFamily="18" charset="-127"/>
                  <a:ea typeface="Batang" pitchFamily="18" charset="-127"/>
                  <a:cs typeface="Abadi MT Condensed Light"/>
                </a:rPr>
                <a:t>Needs believers</a:t>
              </a:r>
              <a:endParaRPr lang="en-US" sz="2000" b="1" dirty="0">
                <a:latin typeface="Batang" pitchFamily="18" charset="-127"/>
                <a:ea typeface="Batang" pitchFamily="18" charset="-127"/>
                <a:cs typeface="Abadi MT Condensed Light"/>
              </a:endParaRPr>
            </a:p>
          </p:txBody>
        </p:sp>
      </p:grpSp>
    </p:spTree>
    <p:extLst>
      <p:ext uri="{BB962C8B-B14F-4D97-AF65-F5344CB8AC3E}">
        <p14:creationId xmlns:p14="http://schemas.microsoft.com/office/powerpoint/2010/main" val="30494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826" y="1167982"/>
            <a:ext cx="8229600" cy="4525963"/>
          </a:xfrm>
        </p:spPr>
        <p:txBody>
          <a:bodyPr>
            <a:normAutofit fontScale="85000" lnSpcReduction="10000"/>
          </a:bodyPr>
          <a:lstStyle/>
          <a:p>
            <a:pPr marL="0" indent="0">
              <a:buNone/>
            </a:pPr>
            <a:r>
              <a:rPr lang="en-US" b="1" dirty="0">
                <a:latin typeface="Batang" pitchFamily="18" charset="-127"/>
                <a:ea typeface="Batang" pitchFamily="18" charset="-127"/>
                <a:cs typeface="Abadi MT Condensed Light"/>
              </a:rPr>
              <a:t>‘education for international-mindedness</a:t>
            </a:r>
            <a:r>
              <a:rPr lang="en-US" b="1" dirty="0" smtClean="0">
                <a:latin typeface="Batang" pitchFamily="18" charset="-127"/>
                <a:ea typeface="Batang" pitchFamily="18" charset="-127"/>
                <a:cs typeface="Abadi MT Condensed Light"/>
              </a:rPr>
              <a:t>’ </a:t>
            </a:r>
            <a:r>
              <a:rPr lang="en-US" sz="2400" dirty="0" smtClean="0">
                <a:latin typeface="Batang" pitchFamily="18" charset="-127"/>
                <a:ea typeface="Batang" pitchFamily="18" charset="-127"/>
                <a:cs typeface="Abadi MT Condensed Light"/>
              </a:rPr>
              <a:t>(Hill, 2007)</a:t>
            </a:r>
            <a:endParaRPr lang="en-US" dirty="0" smtClean="0">
              <a:latin typeface="Batang" pitchFamily="18" charset="-127"/>
              <a:ea typeface="Batang" pitchFamily="18" charset="-127"/>
              <a:cs typeface="Abadi MT Condensed Light"/>
            </a:endParaRPr>
          </a:p>
          <a:p>
            <a:r>
              <a:rPr lang="en-US" dirty="0">
                <a:latin typeface="Batang" pitchFamily="18" charset="-127"/>
                <a:ea typeface="Batang" pitchFamily="18" charset="-127"/>
                <a:cs typeface="Abadi MT Condensed Light"/>
              </a:rPr>
              <a:t>contain course content that provides an international perspective; </a:t>
            </a:r>
          </a:p>
          <a:p>
            <a:r>
              <a:rPr lang="en-US" dirty="0" smtClean="0">
                <a:latin typeface="Batang" pitchFamily="18" charset="-127"/>
                <a:ea typeface="Batang" pitchFamily="18" charset="-127"/>
                <a:cs typeface="Abadi MT Condensed Light"/>
              </a:rPr>
              <a:t>recognize </a:t>
            </a:r>
            <a:r>
              <a:rPr lang="en-US" dirty="0">
                <a:latin typeface="Batang" pitchFamily="18" charset="-127"/>
                <a:ea typeface="Batang" pitchFamily="18" charset="-127"/>
                <a:cs typeface="Abadi MT Condensed Light"/>
              </a:rPr>
              <a:t>that the world is increasingly interdependent; </a:t>
            </a:r>
          </a:p>
          <a:p>
            <a:r>
              <a:rPr lang="en-US" dirty="0" smtClean="0">
                <a:latin typeface="Batang" pitchFamily="18" charset="-127"/>
                <a:ea typeface="Batang" pitchFamily="18" charset="-127"/>
                <a:cs typeface="Abadi MT Condensed Light"/>
              </a:rPr>
              <a:t>provide </a:t>
            </a:r>
            <a:r>
              <a:rPr lang="en-US" dirty="0">
                <a:latin typeface="Batang" pitchFamily="18" charset="-127"/>
                <a:ea typeface="Batang" pitchFamily="18" charset="-127"/>
                <a:cs typeface="Abadi MT Condensed Light"/>
              </a:rPr>
              <a:t>activities that bring students into contact with people of other cultures; </a:t>
            </a:r>
          </a:p>
          <a:p>
            <a:r>
              <a:rPr lang="en-US" dirty="0" smtClean="0">
                <a:latin typeface="Batang" pitchFamily="18" charset="-127"/>
                <a:ea typeface="Batang" pitchFamily="18" charset="-127"/>
                <a:cs typeface="Abadi MT Condensed Light"/>
              </a:rPr>
              <a:t>create </a:t>
            </a:r>
            <a:r>
              <a:rPr lang="en-US" dirty="0">
                <a:latin typeface="Batang" pitchFamily="18" charset="-127"/>
                <a:ea typeface="Batang" pitchFamily="18" charset="-127"/>
                <a:cs typeface="Abadi MT Condensed Light"/>
              </a:rPr>
              <a:t>a context for world peace by providing opportunities for many cultures to learn together in mutual understanding and respect. </a:t>
            </a:r>
          </a:p>
          <a:p>
            <a:pPr marL="0" indent="0">
              <a:buNone/>
            </a:pPr>
            <a:endParaRPr lang="en-US" dirty="0">
              <a:latin typeface="Abadi MT Condensed Light"/>
              <a:cs typeface="Abadi MT Condensed Light"/>
            </a:endParaRPr>
          </a:p>
        </p:txBody>
      </p:sp>
      <p:pic>
        <p:nvPicPr>
          <p:cNvPr id="4" name="Picture 3"/>
          <p:cNvPicPr>
            <a:picLocks noChangeAspect="1"/>
          </p:cNvPicPr>
          <p:nvPr/>
        </p:nvPicPr>
        <p:blipFill>
          <a:blip r:embed="rId2"/>
          <a:stretch>
            <a:fillRect/>
          </a:stretch>
        </p:blipFill>
        <p:spPr>
          <a:xfrm>
            <a:off x="4330700" y="5016500"/>
            <a:ext cx="4356100" cy="1841500"/>
          </a:xfrm>
          <a:prstGeom prst="rect">
            <a:avLst/>
          </a:prstGeom>
        </p:spPr>
      </p:pic>
      <p:sp>
        <p:nvSpPr>
          <p:cNvPr id="6" name="Rectangle 5"/>
          <p:cNvSpPr/>
          <p:nvPr/>
        </p:nvSpPr>
        <p:spPr>
          <a:xfrm>
            <a:off x="0" y="29882"/>
            <a:ext cx="9144000" cy="9144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rPr>
              <a:t>WHAT KIND OF CHANGE TOOK PLACE?</a:t>
            </a:r>
            <a:endParaRPr kumimoji="0" lang="en-US" sz="3200" b="1" i="0" u="none" strike="noStrike" kern="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54500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0" y="3379439"/>
            <a:ext cx="3659388" cy="3343923"/>
          </a:xfrm>
          <a:prstGeom prst="rect">
            <a:avLst/>
          </a:prstGeom>
        </p:spPr>
      </p:pic>
      <p:sp>
        <p:nvSpPr>
          <p:cNvPr id="5" name="Rectangle 4"/>
          <p:cNvSpPr/>
          <p:nvPr/>
        </p:nvSpPr>
        <p:spPr>
          <a:xfrm>
            <a:off x="3130826" y="821161"/>
            <a:ext cx="6013174" cy="6124754"/>
          </a:xfrm>
          <a:prstGeom prst="rect">
            <a:avLst/>
          </a:prstGeom>
        </p:spPr>
        <p:txBody>
          <a:bodyPr wrap="square">
            <a:spAutoFit/>
          </a:bodyPr>
          <a:lstStyle/>
          <a:p>
            <a:pPr marL="342900" indent="-342900">
              <a:buFont typeface="Arial"/>
              <a:buChar char="•"/>
            </a:pPr>
            <a:r>
              <a:rPr lang="en-US" sz="2400" dirty="0">
                <a:latin typeface="Batang" pitchFamily="18" charset="-127"/>
                <a:ea typeface="Batang" pitchFamily="18" charset="-127"/>
                <a:cs typeface="Abadi MT Condensed Light"/>
              </a:rPr>
              <a:t>European Schools, which are obviously Eurocentric; </a:t>
            </a:r>
            <a:endParaRPr lang="en-US" sz="2400" dirty="0" smtClean="0">
              <a:latin typeface="Batang" pitchFamily="18" charset="-127"/>
              <a:ea typeface="Batang" pitchFamily="18" charset="-127"/>
              <a:cs typeface="Abadi MT Condensed Light"/>
            </a:endParaRPr>
          </a:p>
          <a:p>
            <a:pPr marL="342900" indent="-342900">
              <a:buFont typeface="Arial"/>
              <a:buChar char="•"/>
            </a:pPr>
            <a:r>
              <a:rPr lang="en-US" sz="2400" dirty="0" smtClean="0">
                <a:latin typeface="Batang" pitchFamily="18" charset="-127"/>
                <a:ea typeface="Batang" pitchFamily="18" charset="-127"/>
                <a:cs typeface="Abadi MT Condensed Light"/>
              </a:rPr>
              <a:t>the </a:t>
            </a:r>
            <a:r>
              <a:rPr lang="en-US" sz="2400" dirty="0">
                <a:latin typeface="Batang" pitchFamily="18" charset="-127"/>
                <a:ea typeface="Batang" pitchFamily="18" charset="-127"/>
                <a:cs typeface="Abadi MT Condensed Light"/>
              </a:rPr>
              <a:t>English Schools Foundation specialized to deliver the British style curriculum in Hong Kong</a:t>
            </a:r>
            <a:r>
              <a:rPr lang="en-US" sz="2400" dirty="0" smtClean="0">
                <a:latin typeface="Batang" pitchFamily="18" charset="-127"/>
                <a:ea typeface="Batang" pitchFamily="18" charset="-127"/>
                <a:cs typeface="Abadi MT Condensed Light"/>
              </a:rPr>
              <a:t>;</a:t>
            </a:r>
          </a:p>
          <a:p>
            <a:pPr marL="342900" indent="-342900">
              <a:buFont typeface="Arial"/>
              <a:buChar char="•"/>
            </a:pPr>
            <a:r>
              <a:rPr lang="en-US" sz="2400" dirty="0" smtClean="0">
                <a:latin typeface="Batang" pitchFamily="18" charset="-127"/>
                <a:ea typeface="Batang" pitchFamily="18" charset="-127"/>
                <a:cs typeface="Abadi MT Condensed Light"/>
              </a:rPr>
              <a:t>Yew </a:t>
            </a:r>
            <a:r>
              <a:rPr lang="en-US" sz="2400" dirty="0">
                <a:latin typeface="Batang" pitchFamily="18" charset="-127"/>
                <a:ea typeface="Batang" pitchFamily="18" charset="-127"/>
                <a:cs typeface="Abadi MT Condensed Light"/>
              </a:rPr>
              <a:t>Chung International Schools, based largely in Hong Kong and China, operating on co-teaching systems, with one Chinese and one westerner in the room teaching in dual languages </a:t>
            </a:r>
            <a:endParaRPr lang="en-US" sz="2400" dirty="0" smtClean="0">
              <a:latin typeface="Batang" pitchFamily="18" charset="-127"/>
              <a:ea typeface="Batang" pitchFamily="18" charset="-127"/>
              <a:cs typeface="Abadi MT Condensed Light"/>
            </a:endParaRPr>
          </a:p>
          <a:p>
            <a:pPr marL="342900" indent="-342900">
              <a:buFont typeface="Arial"/>
              <a:buChar char="•"/>
            </a:pPr>
            <a:r>
              <a:rPr lang="en-US" sz="2400" dirty="0">
                <a:latin typeface="Batang" pitchFamily="18" charset="-127"/>
                <a:ea typeface="Batang" pitchFamily="18" charset="-127"/>
                <a:cs typeface="Abadi MT Condensed Light"/>
              </a:rPr>
              <a:t>The Dutch school and the Japanese schools found outside the respective countries aim more specifically towards providing education to their own children off shores. </a:t>
            </a:r>
          </a:p>
        </p:txBody>
      </p:sp>
      <p:sp>
        <p:nvSpPr>
          <p:cNvPr id="6" name="TextBox 5"/>
          <p:cNvSpPr txBox="1"/>
          <p:nvPr/>
        </p:nvSpPr>
        <p:spPr>
          <a:xfrm>
            <a:off x="154912" y="126328"/>
            <a:ext cx="5012311" cy="646331"/>
          </a:xfrm>
          <a:prstGeom prst="rect">
            <a:avLst/>
          </a:prstGeom>
          <a:solidFill>
            <a:srgbClr val="3333CC"/>
          </a:solidFill>
        </p:spPr>
        <p:txBody>
          <a:bodyPr wrap="square" rtlCol="0">
            <a:spAutoFit/>
          </a:bodyPr>
          <a:lstStyle/>
          <a:p>
            <a:r>
              <a:rPr lang="en-US" sz="3600" b="1" dirty="0" smtClean="0">
                <a:solidFill>
                  <a:schemeClr val="bg1"/>
                </a:solidFill>
                <a:latin typeface="+mj-lt"/>
                <a:ea typeface="Batang" pitchFamily="18" charset="-127"/>
                <a:cs typeface="Abadi MT Condensed Light"/>
              </a:rPr>
              <a:t>Emerging School Groups</a:t>
            </a:r>
            <a:endParaRPr lang="en-US" sz="3600" b="1" dirty="0">
              <a:solidFill>
                <a:schemeClr val="bg1"/>
              </a:solidFill>
              <a:latin typeface="+mj-lt"/>
              <a:ea typeface="Batang" pitchFamily="18" charset="-127"/>
              <a:cs typeface="Abadi MT Condensed Light"/>
            </a:endParaRPr>
          </a:p>
        </p:txBody>
      </p:sp>
    </p:spTree>
    <p:extLst>
      <p:ext uri="{BB962C8B-B14F-4D97-AF65-F5344CB8AC3E}">
        <p14:creationId xmlns:p14="http://schemas.microsoft.com/office/powerpoint/2010/main" val="316472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650" y="64368"/>
            <a:ext cx="4946044" cy="646331"/>
          </a:xfrm>
          <a:prstGeom prst="rect">
            <a:avLst/>
          </a:prstGeom>
          <a:solidFill>
            <a:srgbClr val="3333CC"/>
          </a:solidFill>
        </p:spPr>
        <p:txBody>
          <a:bodyPr wrap="square" rtlCol="0">
            <a:spAutoFit/>
          </a:bodyPr>
          <a:lstStyle/>
          <a:p>
            <a:r>
              <a:rPr lang="en-US" sz="3600" b="1" dirty="0" smtClean="0">
                <a:solidFill>
                  <a:schemeClr val="bg1"/>
                </a:solidFill>
                <a:latin typeface="+mj-lt"/>
                <a:ea typeface="Batang" pitchFamily="18" charset="-127"/>
                <a:cs typeface="Abadi MT Condensed Light"/>
              </a:rPr>
              <a:t>Emerging School Groups</a:t>
            </a:r>
            <a:endParaRPr lang="en-US" sz="3600" b="1" dirty="0">
              <a:solidFill>
                <a:schemeClr val="bg1"/>
              </a:solidFill>
              <a:latin typeface="+mj-lt"/>
              <a:ea typeface="Batang" pitchFamily="18" charset="-127"/>
              <a:cs typeface="Abadi MT Condensed Light"/>
            </a:endParaRPr>
          </a:p>
        </p:txBody>
      </p:sp>
      <p:graphicFrame>
        <p:nvGraphicFramePr>
          <p:cNvPr id="6" name="Diagram 5"/>
          <p:cNvGraphicFramePr/>
          <p:nvPr>
            <p:extLst>
              <p:ext uri="{D42A27DB-BD31-4B8C-83A1-F6EECF244321}">
                <p14:modId xmlns:p14="http://schemas.microsoft.com/office/powerpoint/2010/main" val="2093418924"/>
              </p:ext>
            </p:extLst>
          </p:nvPr>
        </p:nvGraphicFramePr>
        <p:xfrm>
          <a:off x="327432" y="772659"/>
          <a:ext cx="8816567" cy="596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374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F9C571D-B10E-994B-8A8F-8A32061207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64D46F6-EE62-C64D-98A0-DC86CF8E8B8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3456CB39-1CB4-3944-AC12-B68A44334AE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78504548-47E6-4742-8F43-AA6A0A9F6A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0F731A41-8A04-964F-A4C8-968FF8BC305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725FF02-2BD0-A949-A9C7-CAF2BF12AB4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D3D3515F-589D-5F43-B8DF-572F993915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D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38" y="100709"/>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4" descr="myp curricular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686" y="1049920"/>
            <a:ext cx="2709862"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5957376" y="1851345"/>
            <a:ext cx="2709862" cy="2588490"/>
            <a:chOff x="6067346" y="4009998"/>
            <a:chExt cx="2709862" cy="2588490"/>
          </a:xfrm>
        </p:grpSpPr>
        <p:sp>
          <p:nvSpPr>
            <p:cNvPr id="4" name="Rectangle 3"/>
            <p:cNvSpPr/>
            <p:nvPr/>
          </p:nvSpPr>
          <p:spPr>
            <a:xfrm>
              <a:off x="6067346" y="4009998"/>
              <a:ext cx="2709862" cy="258849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7" descr="PY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1250" y="4040978"/>
              <a:ext cx="24955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Curved Connector 7"/>
          <p:cNvCxnSpPr/>
          <p:nvPr/>
        </p:nvCxnSpPr>
        <p:spPr>
          <a:xfrm rot="16200000" flipH="1">
            <a:off x="2598030" y="414235"/>
            <a:ext cx="809925" cy="685032"/>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Curved Connector 11"/>
          <p:cNvCxnSpPr/>
          <p:nvPr/>
        </p:nvCxnSpPr>
        <p:spPr>
          <a:xfrm rot="16200000" flipH="1">
            <a:off x="5645731" y="1196094"/>
            <a:ext cx="965556" cy="896799"/>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4352258" y="-7721"/>
            <a:ext cx="4791742"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b="1" dirty="0">
                <a:solidFill>
                  <a:schemeClr val="bg1"/>
                </a:solidFill>
                <a:latin typeface="+mj-lt"/>
                <a:ea typeface="Batang" pitchFamily="18" charset="-127"/>
                <a:cs typeface="Abadi MT Condensed Light"/>
              </a:rPr>
              <a:t>IB</a:t>
            </a:r>
            <a:r>
              <a:rPr lang="en-US" sz="2800" b="1" dirty="0">
                <a:solidFill>
                  <a:schemeClr val="tx1"/>
                </a:solidFill>
                <a:latin typeface="+mj-lt"/>
                <a:ea typeface="Batang" pitchFamily="18" charset="-127"/>
                <a:cs typeface="Abadi MT Condensed Light"/>
              </a:rPr>
              <a:t> </a:t>
            </a:r>
            <a:r>
              <a:rPr lang="en-US" sz="2800" b="1" dirty="0" err="1">
                <a:solidFill>
                  <a:srgbClr val="FFFFFF"/>
                </a:solidFill>
                <a:latin typeface="+mj-lt"/>
                <a:ea typeface="Batang" pitchFamily="18" charset="-127"/>
                <a:cs typeface="Abadi MT Condensed Light"/>
              </a:rPr>
              <a:t>Programmes</a:t>
            </a:r>
            <a:r>
              <a:rPr lang="en-US" sz="2800" b="1" dirty="0">
                <a:solidFill>
                  <a:schemeClr val="tx1"/>
                </a:solidFill>
                <a:latin typeface="+mj-lt"/>
                <a:ea typeface="Batang" pitchFamily="18" charset="-127"/>
                <a:cs typeface="Abadi MT Condensed Light"/>
              </a:rPr>
              <a:t>- </a:t>
            </a:r>
            <a:r>
              <a:rPr lang="en-US" sz="2800" b="1" dirty="0">
                <a:solidFill>
                  <a:srgbClr val="FFFFFF"/>
                </a:solidFill>
                <a:latin typeface="+mj-lt"/>
                <a:ea typeface="Batang" pitchFamily="18" charset="-127"/>
                <a:cs typeface="Abadi MT Condensed Light"/>
              </a:rPr>
              <a:t>a continuum</a:t>
            </a:r>
          </a:p>
        </p:txBody>
      </p:sp>
      <p:grpSp>
        <p:nvGrpSpPr>
          <p:cNvPr id="18" name="Group 17"/>
          <p:cNvGrpSpPr/>
          <p:nvPr/>
        </p:nvGrpSpPr>
        <p:grpSpPr>
          <a:xfrm>
            <a:off x="6" y="3812540"/>
            <a:ext cx="9221080" cy="3048835"/>
            <a:chOff x="6" y="3812540"/>
            <a:chExt cx="9221080" cy="3048835"/>
          </a:xfrm>
        </p:grpSpPr>
        <p:pic>
          <p:nvPicPr>
            <p:cNvPr id="14" name="Picture 13"/>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6" y="3812540"/>
              <a:ext cx="1920569" cy="1130802"/>
            </a:xfrm>
            <a:prstGeom prst="rect">
              <a:avLst/>
            </a:prstGeom>
          </p:spPr>
        </p:pic>
        <p:sp>
          <p:nvSpPr>
            <p:cNvPr id="15" name="Rounded Rectangle 14"/>
            <p:cNvSpPr/>
            <p:nvPr/>
          </p:nvSpPr>
          <p:spPr>
            <a:xfrm>
              <a:off x="247822" y="3949258"/>
              <a:ext cx="1347768" cy="7750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latin typeface="Batang" pitchFamily="18" charset="-127"/>
                  <a:ea typeface="Batang" pitchFamily="18" charset="-127"/>
                  <a:cs typeface="Abadi MT Condensed Light"/>
                </a:rPr>
                <a:t>Philosophy</a:t>
              </a:r>
              <a:endParaRPr lang="en-US" sz="1600" b="1" dirty="0">
                <a:latin typeface="Batang" pitchFamily="18" charset="-127"/>
                <a:ea typeface="Batang" pitchFamily="18" charset="-127"/>
                <a:cs typeface="Abadi MT Condensed Light"/>
              </a:endParaRPr>
            </a:p>
          </p:txBody>
        </p:sp>
        <p:pic>
          <p:nvPicPr>
            <p:cNvPr id="20" name="Picture 19"/>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1905087" y="3828030"/>
              <a:ext cx="1920569" cy="1130802"/>
            </a:xfrm>
            <a:prstGeom prst="rect">
              <a:avLst/>
            </a:prstGeom>
          </p:spPr>
        </p:pic>
        <p:sp>
          <p:nvSpPr>
            <p:cNvPr id="21" name="Rounded Rectangle 20"/>
            <p:cNvSpPr/>
            <p:nvPr/>
          </p:nvSpPr>
          <p:spPr>
            <a:xfrm>
              <a:off x="2152903" y="3964748"/>
              <a:ext cx="1347768" cy="7750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a:latin typeface="Batang" pitchFamily="18" charset="-127"/>
                  <a:ea typeface="Batang" pitchFamily="18" charset="-127"/>
                  <a:cs typeface="Abadi MT Condensed Light"/>
                </a:rPr>
                <a:t>O</a:t>
              </a:r>
              <a:r>
                <a:rPr lang="en-US" sz="1400" b="1" dirty="0" err="1" smtClean="0">
                  <a:latin typeface="Batang" pitchFamily="18" charset="-127"/>
                  <a:ea typeface="Batang" pitchFamily="18" charset="-127"/>
                  <a:cs typeface="Abadi MT Condensed Light"/>
                </a:rPr>
                <a:t>rganisation</a:t>
              </a:r>
              <a:endParaRPr lang="en-US" sz="1400" b="1" dirty="0">
                <a:latin typeface="Batang" pitchFamily="18" charset="-127"/>
                <a:ea typeface="Batang" pitchFamily="18" charset="-127"/>
                <a:cs typeface="Abadi MT Condensed Light"/>
              </a:endParaRPr>
            </a:p>
          </p:txBody>
        </p:sp>
        <p:pic>
          <p:nvPicPr>
            <p:cNvPr id="22" name="Picture 21"/>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1639311" y="4956300"/>
              <a:ext cx="1920569" cy="1130802"/>
            </a:xfrm>
            <a:prstGeom prst="rect">
              <a:avLst/>
            </a:prstGeom>
          </p:spPr>
        </p:pic>
        <p:sp>
          <p:nvSpPr>
            <p:cNvPr id="23" name="Rounded Rectangle 22"/>
            <p:cNvSpPr/>
            <p:nvPr/>
          </p:nvSpPr>
          <p:spPr>
            <a:xfrm>
              <a:off x="1887127" y="5093018"/>
              <a:ext cx="1347768" cy="7750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latin typeface="Batang" pitchFamily="18" charset="-127"/>
                  <a:ea typeface="Batang" pitchFamily="18" charset="-127"/>
                  <a:cs typeface="Abadi MT Condensed Light"/>
                </a:rPr>
                <a:t>Formal Curriculum</a:t>
              </a:r>
              <a:endParaRPr lang="en-US" sz="1600" b="1" dirty="0">
                <a:latin typeface="Batang" pitchFamily="18" charset="-127"/>
                <a:ea typeface="Batang" pitchFamily="18" charset="-127"/>
                <a:cs typeface="Abadi MT Condensed Light"/>
              </a:endParaRPr>
            </a:p>
          </p:txBody>
        </p:sp>
        <p:pic>
          <p:nvPicPr>
            <p:cNvPr id="24" name="Picture 23"/>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3510879" y="4969290"/>
              <a:ext cx="1920569" cy="1130802"/>
            </a:xfrm>
            <a:prstGeom prst="rect">
              <a:avLst/>
            </a:prstGeom>
          </p:spPr>
        </p:pic>
        <p:sp>
          <p:nvSpPr>
            <p:cNvPr id="25" name="Rounded Rectangle 24"/>
            <p:cNvSpPr/>
            <p:nvPr/>
          </p:nvSpPr>
          <p:spPr>
            <a:xfrm>
              <a:off x="3758695" y="5106008"/>
              <a:ext cx="1347768" cy="7750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latin typeface="Batang" pitchFamily="18" charset="-127"/>
                  <a:ea typeface="Batang" pitchFamily="18" charset="-127"/>
                  <a:cs typeface="Abadi MT Condensed Light"/>
                </a:rPr>
                <a:t>Informal Curriculum</a:t>
              </a:r>
              <a:endParaRPr lang="en-US" sz="1600" b="1" dirty="0">
                <a:latin typeface="Batang" pitchFamily="18" charset="-127"/>
                <a:ea typeface="Batang" pitchFamily="18" charset="-127"/>
                <a:cs typeface="Abadi MT Condensed Light"/>
              </a:endParaRPr>
            </a:p>
          </p:txBody>
        </p:sp>
        <p:pic>
          <p:nvPicPr>
            <p:cNvPr id="26" name="Picture 25"/>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5444399" y="4951300"/>
              <a:ext cx="1920569" cy="1130802"/>
            </a:xfrm>
            <a:prstGeom prst="rect">
              <a:avLst/>
            </a:prstGeom>
          </p:spPr>
        </p:pic>
        <p:sp>
          <p:nvSpPr>
            <p:cNvPr id="27" name="Rounded Rectangle 26"/>
            <p:cNvSpPr/>
            <p:nvPr/>
          </p:nvSpPr>
          <p:spPr>
            <a:xfrm>
              <a:off x="5707703" y="5088018"/>
              <a:ext cx="1347768" cy="7750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Batang" pitchFamily="18" charset="-127"/>
                  <a:ea typeface="Batang" pitchFamily="18" charset="-127"/>
                  <a:cs typeface="Abadi MT Condensed Light"/>
                </a:rPr>
                <a:t>Interaction with external community </a:t>
              </a:r>
              <a:endParaRPr lang="en-US" sz="1400" b="1" dirty="0">
                <a:latin typeface="Batang" pitchFamily="18" charset="-127"/>
                <a:ea typeface="Batang" pitchFamily="18" charset="-127"/>
                <a:cs typeface="Abadi MT Condensed Light"/>
              </a:endParaRPr>
            </a:p>
          </p:txBody>
        </p:sp>
        <p:sp>
          <p:nvSpPr>
            <p:cNvPr id="16" name="TextBox 15"/>
            <p:cNvSpPr txBox="1"/>
            <p:nvPr/>
          </p:nvSpPr>
          <p:spPr>
            <a:xfrm>
              <a:off x="1765695" y="4300425"/>
              <a:ext cx="232328" cy="400110"/>
            </a:xfrm>
            <a:prstGeom prst="rect">
              <a:avLst/>
            </a:prstGeom>
            <a:noFill/>
          </p:spPr>
          <p:txBody>
            <a:bodyPr wrap="square" rtlCol="0">
              <a:spAutoFit/>
            </a:bodyPr>
            <a:lstStyle/>
            <a:p>
              <a:r>
                <a:rPr lang="en-US" sz="2000" b="1" dirty="0" smtClean="0"/>
                <a:t>+</a:t>
              </a:r>
              <a:endParaRPr lang="en-US" sz="2000" b="1" dirty="0"/>
            </a:p>
          </p:txBody>
        </p:sp>
        <p:sp>
          <p:nvSpPr>
            <p:cNvPr id="29" name="TextBox 28"/>
            <p:cNvSpPr txBox="1"/>
            <p:nvPr/>
          </p:nvSpPr>
          <p:spPr>
            <a:xfrm>
              <a:off x="3699215" y="4282435"/>
              <a:ext cx="232328" cy="400110"/>
            </a:xfrm>
            <a:prstGeom prst="rect">
              <a:avLst/>
            </a:prstGeom>
            <a:noFill/>
          </p:spPr>
          <p:txBody>
            <a:bodyPr wrap="square" rtlCol="0">
              <a:spAutoFit/>
            </a:bodyPr>
            <a:lstStyle/>
            <a:p>
              <a:r>
                <a:rPr lang="en-US" sz="2000" b="1" dirty="0" smtClean="0"/>
                <a:t>+</a:t>
              </a:r>
              <a:endParaRPr lang="en-US" sz="2000" b="1" dirty="0"/>
            </a:p>
          </p:txBody>
        </p:sp>
        <p:sp>
          <p:nvSpPr>
            <p:cNvPr id="30" name="TextBox 29"/>
            <p:cNvSpPr txBox="1"/>
            <p:nvPr/>
          </p:nvSpPr>
          <p:spPr>
            <a:xfrm>
              <a:off x="3386975" y="5426195"/>
              <a:ext cx="232328" cy="400110"/>
            </a:xfrm>
            <a:prstGeom prst="rect">
              <a:avLst/>
            </a:prstGeom>
            <a:noFill/>
          </p:spPr>
          <p:txBody>
            <a:bodyPr wrap="square" rtlCol="0">
              <a:spAutoFit/>
            </a:bodyPr>
            <a:lstStyle/>
            <a:p>
              <a:r>
                <a:rPr lang="en-US" sz="2000" b="1" dirty="0" smtClean="0"/>
                <a:t>+</a:t>
              </a:r>
              <a:endParaRPr lang="en-US" sz="2000" b="1" dirty="0"/>
            </a:p>
          </p:txBody>
        </p:sp>
        <p:sp>
          <p:nvSpPr>
            <p:cNvPr id="32" name="TextBox 31"/>
            <p:cNvSpPr txBox="1"/>
            <p:nvPr/>
          </p:nvSpPr>
          <p:spPr>
            <a:xfrm>
              <a:off x="5305007" y="5454675"/>
              <a:ext cx="232328" cy="400110"/>
            </a:xfrm>
            <a:prstGeom prst="rect">
              <a:avLst/>
            </a:prstGeom>
            <a:noFill/>
          </p:spPr>
          <p:txBody>
            <a:bodyPr wrap="square" rtlCol="0">
              <a:spAutoFit/>
            </a:bodyPr>
            <a:lstStyle/>
            <a:p>
              <a:r>
                <a:rPr lang="en-US" sz="2000" b="1" dirty="0" smtClean="0"/>
                <a:t>+</a:t>
              </a:r>
              <a:endParaRPr lang="en-US" sz="2000" b="1" dirty="0"/>
            </a:p>
          </p:txBody>
        </p:sp>
        <p:sp>
          <p:nvSpPr>
            <p:cNvPr id="33" name="TextBox 32"/>
            <p:cNvSpPr txBox="1"/>
            <p:nvPr/>
          </p:nvSpPr>
          <p:spPr>
            <a:xfrm>
              <a:off x="7269503" y="5467665"/>
              <a:ext cx="232328" cy="400110"/>
            </a:xfrm>
            <a:prstGeom prst="rect">
              <a:avLst/>
            </a:prstGeom>
            <a:noFill/>
          </p:spPr>
          <p:txBody>
            <a:bodyPr wrap="square" rtlCol="0">
              <a:spAutoFit/>
            </a:bodyPr>
            <a:lstStyle/>
            <a:p>
              <a:r>
                <a:rPr lang="en-US" sz="2000" b="1" dirty="0" smtClean="0"/>
                <a:t>=</a:t>
              </a:r>
              <a:endParaRPr lang="en-US" sz="2000" b="1" dirty="0"/>
            </a:p>
          </p:txBody>
        </p:sp>
        <p:pic>
          <p:nvPicPr>
            <p:cNvPr id="34" name="Picture 33"/>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7300517" y="5730573"/>
              <a:ext cx="1920569" cy="1130802"/>
            </a:xfrm>
            <a:prstGeom prst="rect">
              <a:avLst/>
            </a:prstGeom>
          </p:spPr>
        </p:pic>
        <p:sp>
          <p:nvSpPr>
            <p:cNvPr id="35" name="Rounded Rectangle 34"/>
            <p:cNvSpPr/>
            <p:nvPr/>
          </p:nvSpPr>
          <p:spPr>
            <a:xfrm>
              <a:off x="7563821" y="5867291"/>
              <a:ext cx="1347768" cy="7750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Batang" pitchFamily="18" charset="-127"/>
                  <a:ea typeface="Batang" pitchFamily="18" charset="-127"/>
                  <a:cs typeface="Abadi MT Condensed Light"/>
                </a:rPr>
                <a:t>International mindedness Nurtured </a:t>
              </a:r>
              <a:endParaRPr lang="en-US" sz="1400" b="1" dirty="0">
                <a:latin typeface="Batang" pitchFamily="18" charset="-127"/>
                <a:ea typeface="Batang" pitchFamily="18" charset="-127"/>
                <a:cs typeface="Abadi MT Condensed Light"/>
              </a:endParaRPr>
            </a:p>
          </p:txBody>
        </p:sp>
      </p:grpSp>
    </p:spTree>
    <p:extLst>
      <p:ext uri="{BB962C8B-B14F-4D97-AF65-F5344CB8AC3E}">
        <p14:creationId xmlns:p14="http://schemas.microsoft.com/office/powerpoint/2010/main" val="14428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1761"/>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 what is the </a:t>
            </a:r>
            <a:r>
              <a:rPr lang="en-US" sz="4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problem then?</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27743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12279"/>
            <a:ext cx="9144000" cy="134095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lvl="0" defTabSz="914400" fontAlgn="base">
              <a:spcBef>
                <a:spcPct val="0"/>
              </a:spcBef>
              <a:spcAft>
                <a:spcPct val="0"/>
              </a:spcAft>
            </a:pPr>
            <a:r>
              <a:rPr lang="en-US" sz="3200" b="1" u="sng" dirty="0" smtClean="0">
                <a:solidFill>
                  <a:schemeClr val="tx1"/>
                </a:solidFill>
                <a:latin typeface="Calibri" pitchFamily="34" charset="0"/>
                <a:ea typeface="Batang" pitchFamily="18" charset="-127"/>
                <a:cs typeface="Times New Roman" pitchFamily="18" charset="0"/>
              </a:rPr>
              <a:t>“A metamorphosis of non-believers of international mindedness into believers”</a:t>
            </a:r>
            <a:r>
              <a:rPr lang="en-US" sz="3200" b="1" dirty="0" smtClean="0">
                <a:solidFill>
                  <a:schemeClr val="tx1"/>
                </a:solidFill>
                <a:latin typeface="Calibri" pitchFamily="34" charset="0"/>
                <a:ea typeface="Batang" pitchFamily="18" charset="-127"/>
                <a:cs typeface="Times New Roman" pitchFamily="18" charset="0"/>
              </a:rPr>
              <a:t>, </a:t>
            </a:r>
            <a:r>
              <a:rPr lang="en-US" sz="3200" dirty="0" smtClean="0">
                <a:solidFill>
                  <a:schemeClr val="tx1"/>
                </a:solidFill>
                <a:latin typeface="Calibri" pitchFamily="34" charset="0"/>
                <a:ea typeface="Batang" pitchFamily="18" charset="-127"/>
                <a:cs typeface="Times New Roman" pitchFamily="18" charset="0"/>
              </a:rPr>
              <a:t>in the Asian context</a:t>
            </a:r>
            <a:endParaRPr lang="en-US" sz="6000" dirty="0" smtClean="0">
              <a:solidFill>
                <a:schemeClr val="tx1"/>
              </a:solidFill>
              <a:latin typeface="Calibri" pitchFamily="34" charset="0"/>
              <a:ea typeface="Batang" pitchFamily="18" charset="-127"/>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9636"/>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Stocktaking on Stakeholders</a:t>
            </a:r>
          </a:p>
        </p:txBody>
      </p:sp>
      <p:sp>
        <p:nvSpPr>
          <p:cNvPr id="3" name="Rectangle 2"/>
          <p:cNvSpPr/>
          <p:nvPr/>
        </p:nvSpPr>
        <p:spPr>
          <a:xfrm>
            <a:off x="0" y="5943600"/>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 all does the change affect and How?</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1928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07997" y="29882"/>
            <a:ext cx="8531412" cy="6858000"/>
          </a:xfrm>
          <a:prstGeom prst="wedgeEllipseCallout">
            <a:avLst>
              <a:gd name="adj1" fmla="val -56024"/>
              <a:gd name="adj2" fmla="val 48250"/>
            </a:avLst>
          </a:prstGeom>
          <a:solidFill>
            <a:srgbClr val="AFBF50"/>
          </a:solidFill>
          <a:ln>
            <a:solidFill>
              <a:srgbClr val="BFB85B"/>
            </a:solidFill>
          </a:ln>
          <a:effectLst>
            <a:outerShdw blurRad="40000" dist="20000" dir="5400000" rotWithShape="0">
              <a:srgbClr val="000000">
                <a:alpha val="38000"/>
              </a:srgbClr>
            </a:outerShdw>
            <a:softEdge rad="889000"/>
          </a:effectLst>
          <a:scene3d>
            <a:camera prst="orthographicFront"/>
            <a:lightRig rig="threePt" dir="t"/>
          </a:scene3d>
          <a:sp3d>
            <a:bevelT w="139700" prst="cross"/>
          </a:sp3d>
        </p:spPr>
        <p:style>
          <a:lnRef idx="1">
            <a:schemeClr val="dk1"/>
          </a:lnRef>
          <a:fillRef idx="2">
            <a:schemeClr val="dk1"/>
          </a:fillRef>
          <a:effectRef idx="1">
            <a:schemeClr val="dk1"/>
          </a:effectRef>
          <a:fontRef idx="minor">
            <a:schemeClr val="dk1"/>
          </a:fontRef>
        </p:style>
        <p:txBody>
          <a:bodyPr rtlCol="0" anchor="ctr"/>
          <a:lstStyle/>
          <a:p>
            <a:r>
              <a:rPr lang="en-US" sz="2800" b="1" u="sng" dirty="0" smtClean="0">
                <a:latin typeface="Batang" pitchFamily="18" charset="-127"/>
                <a:ea typeface="Batang" pitchFamily="18" charset="-127"/>
                <a:cs typeface="Abadi MT Condensed Light"/>
              </a:rPr>
              <a:t>Students</a:t>
            </a:r>
            <a:r>
              <a:rPr lang="en-US" sz="2800" b="1" dirty="0" smtClean="0">
                <a:latin typeface="Batang" pitchFamily="18" charset="-127"/>
                <a:ea typeface="Batang" pitchFamily="18" charset="-127"/>
                <a:cs typeface="Abadi MT Condensed Light"/>
              </a:rPr>
              <a:t>:</a:t>
            </a:r>
            <a:r>
              <a:rPr lang="en-US" sz="2800" dirty="0" smtClean="0">
                <a:latin typeface="Batang" pitchFamily="18" charset="-127"/>
                <a:ea typeface="Batang" pitchFamily="18" charset="-127"/>
                <a:cs typeface="Abadi MT Condensed Light"/>
              </a:rPr>
              <a:t> to develop the whole person</a:t>
            </a:r>
          </a:p>
          <a:p>
            <a:pPr marL="457200" indent="-457200">
              <a:buFont typeface="Arial"/>
              <a:buChar char="•"/>
            </a:pPr>
            <a:r>
              <a:rPr lang="en-US" sz="2400" dirty="0" smtClean="0">
                <a:latin typeface="Batang" pitchFamily="18" charset="-127"/>
                <a:ea typeface="Batang" pitchFamily="18" charset="-127"/>
                <a:cs typeface="Abadi MT Condensed Light"/>
              </a:rPr>
              <a:t>It nurtures the </a:t>
            </a:r>
            <a:r>
              <a:rPr lang="en-US" sz="2400" dirty="0">
                <a:latin typeface="Batang" pitchFamily="18" charset="-127"/>
                <a:ea typeface="Batang" pitchFamily="18" charset="-127"/>
                <a:cs typeface="Abadi MT Condensed Light"/>
              </a:rPr>
              <a:t>intellectual, emotional, social, physical, creative, aesthetic, and spiritual potentials </a:t>
            </a:r>
            <a:endParaRPr lang="en-US" sz="2400" dirty="0" smtClean="0">
              <a:latin typeface="Batang" pitchFamily="18" charset="-127"/>
              <a:ea typeface="Batang" pitchFamily="18" charset="-127"/>
              <a:cs typeface="Abadi MT Condensed Light"/>
            </a:endParaRPr>
          </a:p>
          <a:p>
            <a:pPr marL="457200" indent="-457200">
              <a:buFont typeface="Arial"/>
              <a:buChar char="•"/>
            </a:pPr>
            <a:r>
              <a:rPr lang="en-US" sz="2400" dirty="0">
                <a:latin typeface="Batang" pitchFamily="18" charset="-127"/>
                <a:ea typeface="Batang" pitchFamily="18" charset="-127"/>
                <a:cs typeface="Abadi MT Condensed Light"/>
              </a:rPr>
              <a:t>concerned with life experience, not with narrowly defined basic skills. </a:t>
            </a:r>
            <a:endParaRPr lang="en-US" sz="2400" dirty="0" smtClean="0">
              <a:latin typeface="Batang" pitchFamily="18" charset="-127"/>
              <a:ea typeface="Batang" pitchFamily="18" charset="-127"/>
              <a:cs typeface="Abadi MT Condensed Light"/>
            </a:endParaRPr>
          </a:p>
          <a:p>
            <a:pPr marL="457200" indent="-457200">
              <a:buFont typeface="Arial"/>
              <a:buChar char="•"/>
            </a:pPr>
            <a:r>
              <a:rPr lang="en-US" sz="2400" dirty="0" smtClean="0">
                <a:latin typeface="Batang" pitchFamily="18" charset="-127"/>
                <a:ea typeface="Batang" pitchFamily="18" charset="-127"/>
                <a:cs typeface="Abadi MT Condensed Light"/>
              </a:rPr>
              <a:t>is </a:t>
            </a:r>
            <a:r>
              <a:rPr lang="en-US" sz="2400" dirty="0">
                <a:latin typeface="Batang" pitchFamily="18" charset="-127"/>
                <a:ea typeface="Batang" pitchFamily="18" charset="-127"/>
                <a:cs typeface="Abadi MT Condensed Light"/>
              </a:rPr>
              <a:t>making meaning of and a quest for understanding the world, which goes beyond far beyond the limited horizons of curricula, textbooks and standardized exams. </a:t>
            </a:r>
          </a:p>
        </p:txBody>
      </p:sp>
    </p:spTree>
    <p:extLst>
      <p:ext uri="{BB962C8B-B14F-4D97-AF65-F5344CB8AC3E}">
        <p14:creationId xmlns:p14="http://schemas.microsoft.com/office/powerpoint/2010/main" val="2120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38618" y="886094"/>
            <a:ext cx="6392776" cy="4755372"/>
            <a:chOff x="1536700" y="886094"/>
            <a:chExt cx="6392776" cy="4755372"/>
          </a:xfrm>
        </p:grpSpPr>
        <p:sp>
          <p:nvSpPr>
            <p:cNvPr id="3" name="Rectangle 2"/>
            <p:cNvSpPr/>
            <p:nvPr/>
          </p:nvSpPr>
          <p:spPr>
            <a:xfrm>
              <a:off x="1536700" y="886094"/>
              <a:ext cx="6392776" cy="47553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700" y="1160463"/>
              <a:ext cx="6194694" cy="42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a:xfrm>
            <a:off x="0" y="5901761"/>
            <a:ext cx="9144000" cy="9144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rPr>
              <a:t>The trend </a:t>
            </a:r>
            <a:r>
              <a:rPr lang="en-US" sz="3600" b="1" kern="0"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Times New Roman"/>
                <a:cs typeface="Times New Roman"/>
              </a:rPr>
              <a:t>change in educational systems</a:t>
            </a:r>
            <a:endParaRPr kumimoji="0" lang="en-US" sz="3600" b="1" i="0" u="none" strike="noStrike" kern="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647531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10549"/>
            <a:ext cx="9144000" cy="5624713"/>
          </a:xfrm>
          <a:prstGeom prst="rect">
            <a:avLst/>
          </a:prstGeom>
        </p:spPr>
      </p:pic>
      <p:sp>
        <p:nvSpPr>
          <p:cNvPr id="2" name="Rectangle 1"/>
          <p:cNvSpPr/>
          <p:nvPr/>
        </p:nvSpPr>
        <p:spPr>
          <a:xfrm>
            <a:off x="0" y="5901761"/>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There are non- believers in the </a:t>
            </a:r>
            <a:r>
              <a:rPr lang="en-U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programme</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1978677" y="4858750"/>
            <a:ext cx="590650" cy="307777"/>
          </a:xfrm>
          <a:prstGeom prst="rect">
            <a:avLst/>
          </a:prstGeom>
          <a:noFill/>
        </p:spPr>
        <p:txBody>
          <a:bodyPr wrap="square" rtlCol="0">
            <a:spAutoFit/>
          </a:bodyPr>
          <a:lstStyle/>
          <a:p>
            <a:r>
              <a:rPr lang="en-US" sz="1400" dirty="0" smtClean="0">
                <a:latin typeface="Calibri" pitchFamily="34" charset="0"/>
              </a:rPr>
              <a:t>Tests</a:t>
            </a:r>
            <a:endParaRPr lang="en-US" sz="1400" dirty="0">
              <a:latin typeface="Calibri" pitchFamily="34" charset="0"/>
            </a:endParaRPr>
          </a:p>
        </p:txBody>
      </p:sp>
      <p:sp>
        <p:nvSpPr>
          <p:cNvPr id="6" name="TextBox 5"/>
          <p:cNvSpPr txBox="1"/>
          <p:nvPr/>
        </p:nvSpPr>
        <p:spPr>
          <a:xfrm>
            <a:off x="2849886" y="4863470"/>
            <a:ext cx="1048403" cy="523220"/>
          </a:xfrm>
          <a:prstGeom prst="rect">
            <a:avLst/>
          </a:prstGeom>
          <a:noFill/>
        </p:spPr>
        <p:txBody>
          <a:bodyPr wrap="square" rtlCol="0">
            <a:spAutoFit/>
          </a:bodyPr>
          <a:lstStyle/>
          <a:p>
            <a:r>
              <a:rPr lang="en-US" sz="1400" dirty="0" smtClean="0">
                <a:latin typeface="Calibri" pitchFamily="34" charset="0"/>
              </a:rPr>
              <a:t>Designing Labs</a:t>
            </a:r>
            <a:endParaRPr lang="en-US" sz="1400" dirty="0">
              <a:latin typeface="Calibri" pitchFamily="34" charset="0"/>
            </a:endParaRPr>
          </a:p>
        </p:txBody>
      </p:sp>
      <p:sp>
        <p:nvSpPr>
          <p:cNvPr id="7" name="TextBox 6"/>
          <p:cNvSpPr txBox="1"/>
          <p:nvPr/>
        </p:nvSpPr>
        <p:spPr>
          <a:xfrm>
            <a:off x="4001650" y="4868190"/>
            <a:ext cx="1048408" cy="523220"/>
          </a:xfrm>
          <a:prstGeom prst="rect">
            <a:avLst/>
          </a:prstGeom>
          <a:noFill/>
        </p:spPr>
        <p:txBody>
          <a:bodyPr wrap="square" rtlCol="0">
            <a:spAutoFit/>
          </a:bodyPr>
          <a:lstStyle/>
          <a:p>
            <a:r>
              <a:rPr lang="en-US" sz="1400" dirty="0" smtClean="0">
                <a:latin typeface="Calibri" pitchFamily="34" charset="0"/>
              </a:rPr>
              <a:t>Processing data</a:t>
            </a:r>
            <a:endParaRPr lang="en-US" sz="1400" dirty="0">
              <a:latin typeface="Calibri" pitchFamily="34" charset="0"/>
            </a:endParaRPr>
          </a:p>
        </p:txBody>
      </p:sp>
      <p:sp>
        <p:nvSpPr>
          <p:cNvPr id="8" name="TextBox 7"/>
          <p:cNvSpPr txBox="1"/>
          <p:nvPr/>
        </p:nvSpPr>
        <p:spPr>
          <a:xfrm>
            <a:off x="5153414" y="4872910"/>
            <a:ext cx="1048408" cy="523220"/>
          </a:xfrm>
          <a:prstGeom prst="rect">
            <a:avLst/>
          </a:prstGeom>
          <a:noFill/>
        </p:spPr>
        <p:txBody>
          <a:bodyPr wrap="square" rtlCol="0">
            <a:spAutoFit/>
          </a:bodyPr>
          <a:lstStyle/>
          <a:p>
            <a:r>
              <a:rPr lang="en-US" sz="1400" dirty="0" smtClean="0">
                <a:latin typeface="Calibri" pitchFamily="34" charset="0"/>
              </a:rPr>
              <a:t>Essays &amp; </a:t>
            </a:r>
            <a:r>
              <a:rPr lang="en-US" sz="1400" dirty="0" err="1" smtClean="0">
                <a:latin typeface="Calibri" pitchFamily="34" charset="0"/>
              </a:rPr>
              <a:t>ppts</a:t>
            </a:r>
            <a:endParaRPr lang="en-US" sz="1400" dirty="0">
              <a:latin typeface="Calibri" pitchFamily="34" charset="0"/>
            </a:endParaRPr>
          </a:p>
        </p:txBody>
      </p:sp>
      <p:sp>
        <p:nvSpPr>
          <p:cNvPr id="9" name="TextBox 8"/>
          <p:cNvSpPr txBox="1"/>
          <p:nvPr/>
        </p:nvSpPr>
        <p:spPr>
          <a:xfrm>
            <a:off x="6305178" y="4877630"/>
            <a:ext cx="1048408" cy="738664"/>
          </a:xfrm>
          <a:prstGeom prst="rect">
            <a:avLst/>
          </a:prstGeom>
          <a:noFill/>
        </p:spPr>
        <p:txBody>
          <a:bodyPr wrap="square" rtlCol="0">
            <a:spAutoFit/>
          </a:bodyPr>
          <a:lstStyle/>
          <a:p>
            <a:r>
              <a:rPr lang="en-US" sz="1400" dirty="0" smtClean="0">
                <a:latin typeface="Calibri" pitchFamily="34" charset="0"/>
              </a:rPr>
              <a:t>Semester/ year end exams</a:t>
            </a:r>
            <a:endParaRPr lang="en-US" sz="1400" dirty="0">
              <a:latin typeface="Calibri" pitchFamily="34" charset="0"/>
            </a:endParaRPr>
          </a:p>
        </p:txBody>
      </p:sp>
      <p:sp>
        <p:nvSpPr>
          <p:cNvPr id="10" name="Rectangle 9"/>
          <p:cNvSpPr/>
          <p:nvPr/>
        </p:nvSpPr>
        <p:spPr>
          <a:xfrm>
            <a:off x="5153414" y="4852704"/>
            <a:ext cx="1048408" cy="509060"/>
          </a:xfrm>
          <a:prstGeom prst="rect">
            <a:avLst/>
          </a:prstGeom>
          <a:solidFill>
            <a:schemeClr val="accent3">
              <a:lumMod val="65000"/>
              <a:alpha val="26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atin typeface="Calibri" pitchFamily="34" charset="0"/>
            </a:endParaRPr>
          </a:p>
        </p:txBody>
      </p:sp>
    </p:spTree>
    <p:extLst>
      <p:ext uri="{BB962C8B-B14F-4D97-AF65-F5344CB8AC3E}">
        <p14:creationId xmlns:p14="http://schemas.microsoft.com/office/powerpoint/2010/main" val="21036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76045" y="29882"/>
            <a:ext cx="8763364" cy="6858000"/>
          </a:xfrm>
          <a:prstGeom prst="wedgeEllipseCallout">
            <a:avLst>
              <a:gd name="adj1" fmla="val -52546"/>
              <a:gd name="adj2" fmla="val 49005"/>
            </a:avLst>
          </a:prstGeom>
          <a:solidFill>
            <a:srgbClr val="AFBF50"/>
          </a:solidFill>
          <a:ln>
            <a:solidFill>
              <a:srgbClr val="BFB85B"/>
            </a:solidFill>
          </a:ln>
          <a:effectLst>
            <a:outerShdw blurRad="40000" dist="20000" dir="5400000" rotWithShape="0">
              <a:srgbClr val="000000">
                <a:alpha val="38000"/>
              </a:srgbClr>
            </a:outerShdw>
            <a:softEdge rad="889000"/>
          </a:effectLst>
          <a:scene3d>
            <a:camera prst="orthographicFront"/>
            <a:lightRig rig="threePt" dir="t"/>
          </a:scene3d>
          <a:sp3d>
            <a:bevelT w="139700" prst="cross"/>
          </a:sp3d>
        </p:spPr>
        <p:style>
          <a:lnRef idx="1">
            <a:schemeClr val="dk1"/>
          </a:lnRef>
          <a:fillRef idx="2">
            <a:schemeClr val="dk1"/>
          </a:fillRef>
          <a:effectRef idx="1">
            <a:schemeClr val="dk1"/>
          </a:effectRef>
          <a:fontRef idx="minor">
            <a:schemeClr val="dk1"/>
          </a:fontRef>
        </p:style>
        <p:txBody>
          <a:bodyPr rtlCol="0" anchor="ctr"/>
          <a:lstStyle/>
          <a:p>
            <a:pPr algn="ctr"/>
            <a:r>
              <a:rPr lang="en-US" sz="2800" b="1" u="sng" dirty="0" smtClean="0">
                <a:latin typeface="Batang" pitchFamily="18" charset="-127"/>
                <a:ea typeface="Batang" pitchFamily="18" charset="-127"/>
                <a:cs typeface="Abadi MT Condensed Light"/>
              </a:rPr>
              <a:t>Parents</a:t>
            </a:r>
            <a:r>
              <a:rPr lang="en-US" sz="2800" b="1" dirty="0" smtClean="0">
                <a:latin typeface="Batang" pitchFamily="18" charset="-127"/>
                <a:ea typeface="Batang" pitchFamily="18" charset="-127"/>
                <a:cs typeface="Abadi MT Condensed Light"/>
              </a:rPr>
              <a:t>:</a:t>
            </a:r>
            <a:r>
              <a:rPr lang="en-US" sz="2800" dirty="0" smtClean="0">
                <a:latin typeface="Batang" pitchFamily="18" charset="-127"/>
                <a:ea typeface="Batang" pitchFamily="18" charset="-127"/>
                <a:cs typeface="Abadi MT Condensed Light"/>
              </a:rPr>
              <a:t> roles that they play</a:t>
            </a:r>
          </a:p>
          <a:p>
            <a:pPr marL="457200" indent="-457200">
              <a:buFont typeface="Arial"/>
              <a:buChar char="•"/>
            </a:pPr>
            <a:r>
              <a:rPr lang="en-US" sz="2400" dirty="0" smtClean="0">
                <a:latin typeface="Batang" pitchFamily="18" charset="-127"/>
                <a:ea typeface="Batang" pitchFamily="18" charset="-127"/>
                <a:cs typeface="Abadi MT Condensed Light"/>
              </a:rPr>
              <a:t>the </a:t>
            </a:r>
            <a:r>
              <a:rPr lang="en-US" sz="2400" dirty="0">
                <a:latin typeface="Batang" pitchFamily="18" charset="-127"/>
                <a:ea typeface="Batang" pitchFamily="18" charset="-127"/>
                <a:cs typeface="Abadi MT Condensed Light"/>
              </a:rPr>
              <a:t>parent body consists mainly of well-educated, professional people who value education and have high expectation of their children and </a:t>
            </a:r>
            <a:r>
              <a:rPr lang="en-US" sz="2400" dirty="0" smtClean="0">
                <a:latin typeface="Batang" pitchFamily="18" charset="-127"/>
                <a:ea typeface="Batang" pitchFamily="18" charset="-127"/>
                <a:cs typeface="Abadi MT Condensed Light"/>
              </a:rPr>
              <a:t>hence </a:t>
            </a:r>
            <a:r>
              <a:rPr lang="en-US" sz="2400" dirty="0">
                <a:latin typeface="Batang" pitchFamily="18" charset="-127"/>
                <a:ea typeface="Batang" pitchFamily="18" charset="-127"/>
                <a:cs typeface="Abadi MT Condensed Light"/>
              </a:rPr>
              <a:t>of their child’s school </a:t>
            </a:r>
            <a:endParaRPr lang="en-US" sz="2400" dirty="0" smtClean="0">
              <a:latin typeface="Batang" pitchFamily="18" charset="-127"/>
              <a:ea typeface="Batang" pitchFamily="18" charset="-127"/>
              <a:cs typeface="Abadi MT Condensed Light"/>
            </a:endParaRPr>
          </a:p>
          <a:p>
            <a:pPr marL="457200" indent="-457200">
              <a:buFont typeface="Arial"/>
              <a:buChar char="•"/>
            </a:pPr>
            <a:r>
              <a:rPr lang="en-US" sz="2400" dirty="0" smtClean="0">
                <a:latin typeface="Batang" pitchFamily="18" charset="-127"/>
                <a:ea typeface="Batang" pitchFamily="18" charset="-127"/>
                <a:cs typeface="Abadi MT Condensed Light"/>
              </a:rPr>
              <a:t>since there is a lack of clarity on what ‘International-mindedness’ means (Comments </a:t>
            </a:r>
            <a:r>
              <a:rPr lang="en-US" sz="2400" dirty="0">
                <a:latin typeface="Batang" pitchFamily="18" charset="-127"/>
                <a:ea typeface="Batang" pitchFamily="18" charset="-127"/>
                <a:cs typeface="Abadi MT Condensed Light"/>
              </a:rPr>
              <a:t>like: “Why does the school need to follow the National anthem every alternate day, if they are international”, says as expat parent and on the other hand, “Why don’t we celebrate all our festivals in the classroom? ” </a:t>
            </a:r>
            <a:r>
              <a:rPr lang="en-US" sz="2400" dirty="0" smtClean="0">
                <a:latin typeface="Batang" pitchFamily="18" charset="-127"/>
                <a:ea typeface="Batang" pitchFamily="18" charset="-127"/>
                <a:cs typeface="Abadi MT Condensed Light"/>
              </a:rPr>
              <a:t>says a </a:t>
            </a:r>
            <a:r>
              <a:rPr lang="en-US" sz="2400" dirty="0">
                <a:latin typeface="Batang" pitchFamily="18" charset="-127"/>
                <a:ea typeface="Batang" pitchFamily="18" charset="-127"/>
                <a:cs typeface="Abadi MT Condensed Light"/>
              </a:rPr>
              <a:t>native parent</a:t>
            </a:r>
            <a:r>
              <a:rPr lang="en-US" sz="2400" dirty="0" smtClean="0">
                <a:latin typeface="Batang" pitchFamily="18" charset="-127"/>
                <a:ea typeface="Batang" pitchFamily="18" charset="-127"/>
                <a:cs typeface="Abadi MT Condensed Light"/>
              </a:rPr>
              <a:t>.) </a:t>
            </a:r>
            <a:endParaRPr lang="en-US" sz="2800" dirty="0">
              <a:latin typeface="Batang" pitchFamily="18" charset="-127"/>
              <a:ea typeface="Batang" pitchFamily="18" charset="-127"/>
              <a:cs typeface="Abadi MT Condensed Light"/>
            </a:endParaRPr>
          </a:p>
        </p:txBody>
      </p:sp>
    </p:spTree>
    <p:extLst>
      <p:ext uri="{BB962C8B-B14F-4D97-AF65-F5344CB8AC3E}">
        <p14:creationId xmlns:p14="http://schemas.microsoft.com/office/powerpoint/2010/main" val="122174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F:\SG\image-6.png"/>
          <p:cNvPicPr>
            <a:picLocks noChangeAspect="1" noChangeArrowheads="1"/>
          </p:cNvPicPr>
          <p:nvPr/>
        </p:nvPicPr>
        <p:blipFill>
          <a:blip r:embed="rId2"/>
          <a:srcRect/>
          <a:stretch>
            <a:fillRect/>
          </a:stretch>
        </p:blipFill>
        <p:spPr bwMode="auto">
          <a:xfrm>
            <a:off x="845390" y="1078300"/>
            <a:ext cx="7675793" cy="4746198"/>
          </a:xfrm>
          <a:prstGeom prst="rect">
            <a:avLst/>
          </a:prstGeom>
          <a:noFill/>
        </p:spPr>
      </p:pic>
      <p:sp>
        <p:nvSpPr>
          <p:cNvPr id="3" name="Rectangle 2"/>
          <p:cNvSpPr/>
          <p:nvPr/>
        </p:nvSpPr>
        <p:spPr>
          <a:xfrm>
            <a:off x="0" y="5901761"/>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keep the parents happy, does the school confuse the student?</a:t>
            </a:r>
            <a:endParaRPr lang="en-US" sz="2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0" y="0"/>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There are non- believers in the </a:t>
            </a:r>
            <a:r>
              <a:rPr lang="en-U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programme</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2082039" y="4962126"/>
            <a:ext cx="590650" cy="307777"/>
          </a:xfrm>
          <a:prstGeom prst="rect">
            <a:avLst/>
          </a:prstGeom>
          <a:noFill/>
        </p:spPr>
        <p:txBody>
          <a:bodyPr wrap="square" rtlCol="0">
            <a:spAutoFit/>
          </a:bodyPr>
          <a:lstStyle/>
          <a:p>
            <a:r>
              <a:rPr lang="en-US" sz="1400" dirty="0" smtClean="0">
                <a:latin typeface="Calibri" pitchFamily="34" charset="0"/>
              </a:rPr>
              <a:t>Tests</a:t>
            </a:r>
            <a:endParaRPr lang="en-US" sz="1400" dirty="0">
              <a:latin typeface="Calibri" pitchFamily="34" charset="0"/>
            </a:endParaRPr>
          </a:p>
        </p:txBody>
      </p:sp>
      <p:sp>
        <p:nvSpPr>
          <p:cNvPr id="7" name="TextBox 6"/>
          <p:cNvSpPr txBox="1"/>
          <p:nvPr/>
        </p:nvSpPr>
        <p:spPr>
          <a:xfrm>
            <a:off x="2938482" y="4922542"/>
            <a:ext cx="1048403" cy="523220"/>
          </a:xfrm>
          <a:prstGeom prst="rect">
            <a:avLst/>
          </a:prstGeom>
          <a:noFill/>
        </p:spPr>
        <p:txBody>
          <a:bodyPr wrap="square" rtlCol="0">
            <a:spAutoFit/>
          </a:bodyPr>
          <a:lstStyle/>
          <a:p>
            <a:r>
              <a:rPr lang="en-US" sz="1400" dirty="0" smtClean="0">
                <a:latin typeface="Calibri" pitchFamily="34" charset="0"/>
              </a:rPr>
              <a:t>Designing Labs</a:t>
            </a:r>
            <a:endParaRPr lang="en-US" sz="1400" dirty="0">
              <a:latin typeface="Calibri" pitchFamily="34" charset="0"/>
            </a:endParaRPr>
          </a:p>
        </p:txBody>
      </p:sp>
      <p:sp>
        <p:nvSpPr>
          <p:cNvPr id="8" name="TextBox 7"/>
          <p:cNvSpPr txBox="1"/>
          <p:nvPr/>
        </p:nvSpPr>
        <p:spPr>
          <a:xfrm>
            <a:off x="4001650" y="4912494"/>
            <a:ext cx="1048408" cy="523220"/>
          </a:xfrm>
          <a:prstGeom prst="rect">
            <a:avLst/>
          </a:prstGeom>
          <a:noFill/>
        </p:spPr>
        <p:txBody>
          <a:bodyPr wrap="square" rtlCol="0">
            <a:spAutoFit/>
          </a:bodyPr>
          <a:lstStyle/>
          <a:p>
            <a:r>
              <a:rPr lang="en-US" sz="1400" dirty="0" smtClean="0">
                <a:latin typeface="Calibri" pitchFamily="34" charset="0"/>
              </a:rPr>
              <a:t>Processing data</a:t>
            </a:r>
            <a:endParaRPr lang="en-US" sz="1400" dirty="0">
              <a:latin typeface="Calibri" pitchFamily="34" charset="0"/>
            </a:endParaRPr>
          </a:p>
        </p:txBody>
      </p:sp>
      <p:sp>
        <p:nvSpPr>
          <p:cNvPr id="9" name="TextBox 8"/>
          <p:cNvSpPr txBox="1"/>
          <p:nvPr/>
        </p:nvSpPr>
        <p:spPr>
          <a:xfrm>
            <a:off x="5212478" y="4917214"/>
            <a:ext cx="1048408" cy="523220"/>
          </a:xfrm>
          <a:prstGeom prst="rect">
            <a:avLst/>
          </a:prstGeom>
          <a:noFill/>
        </p:spPr>
        <p:txBody>
          <a:bodyPr wrap="square" rtlCol="0">
            <a:spAutoFit/>
          </a:bodyPr>
          <a:lstStyle/>
          <a:p>
            <a:r>
              <a:rPr lang="en-US" sz="1400" dirty="0" smtClean="0">
                <a:latin typeface="Calibri" pitchFamily="34" charset="0"/>
              </a:rPr>
              <a:t>Essays &amp; </a:t>
            </a:r>
            <a:r>
              <a:rPr lang="en-US" sz="1400" dirty="0" err="1" smtClean="0">
                <a:latin typeface="Calibri" pitchFamily="34" charset="0"/>
              </a:rPr>
              <a:t>ppts</a:t>
            </a:r>
            <a:endParaRPr lang="en-US" sz="1400" dirty="0">
              <a:latin typeface="Calibri" pitchFamily="34" charset="0"/>
            </a:endParaRPr>
          </a:p>
        </p:txBody>
      </p:sp>
      <p:sp>
        <p:nvSpPr>
          <p:cNvPr id="10" name="TextBox 9"/>
          <p:cNvSpPr txBox="1"/>
          <p:nvPr/>
        </p:nvSpPr>
        <p:spPr>
          <a:xfrm>
            <a:off x="6305178" y="4921934"/>
            <a:ext cx="1048408" cy="738664"/>
          </a:xfrm>
          <a:prstGeom prst="rect">
            <a:avLst/>
          </a:prstGeom>
          <a:noFill/>
        </p:spPr>
        <p:txBody>
          <a:bodyPr wrap="square" rtlCol="0">
            <a:spAutoFit/>
          </a:bodyPr>
          <a:lstStyle/>
          <a:p>
            <a:r>
              <a:rPr lang="en-US" sz="1400" dirty="0" smtClean="0">
                <a:latin typeface="Calibri" pitchFamily="34" charset="0"/>
              </a:rPr>
              <a:t>Semester/ year end exams</a:t>
            </a:r>
            <a:endParaRPr lang="en-US" sz="1400" dirty="0">
              <a:latin typeface="Calibri" pitchFamily="34" charset="0"/>
            </a:endParaRPr>
          </a:p>
        </p:txBody>
      </p:sp>
      <p:sp>
        <p:nvSpPr>
          <p:cNvPr id="11" name="Rectangle 10"/>
          <p:cNvSpPr/>
          <p:nvPr/>
        </p:nvSpPr>
        <p:spPr>
          <a:xfrm>
            <a:off x="5212478" y="4929746"/>
            <a:ext cx="851892" cy="505968"/>
          </a:xfrm>
          <a:prstGeom prst="rect">
            <a:avLst/>
          </a:prstGeom>
          <a:solidFill>
            <a:schemeClr val="accent3">
              <a:lumMod val="65000"/>
              <a:alpha val="26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atin typeface="Calibri" pitchFamily="34" charset="0"/>
            </a:endParaRPr>
          </a:p>
        </p:txBody>
      </p:sp>
    </p:spTree>
    <p:extLst>
      <p:ext uri="{BB962C8B-B14F-4D97-AF65-F5344CB8AC3E}">
        <p14:creationId xmlns:p14="http://schemas.microsoft.com/office/powerpoint/2010/main" val="18197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tter's wheel.jpg"/>
          <p:cNvPicPr>
            <a:picLocks noGrp="1" noChangeAspect="1"/>
          </p:cNvPicPr>
          <p:nvPr>
            <p:ph idx="1"/>
          </p:nvPr>
        </p:nvPicPr>
        <p:blipFill>
          <a:blip r:embed="rId2">
            <a:extLst>
              <a:ext uri="{28A0092B-C50C-407E-A947-70E740481C1C}">
                <a14:useLocalDpi xmlns:a14="http://schemas.microsoft.com/office/drawing/2010/main" val="0"/>
              </a:ext>
            </a:extLst>
          </a:blip>
          <a:srcRect t="17726" b="17726"/>
          <a:stretch>
            <a:fillRect/>
          </a:stretch>
        </p:blipFill>
        <p:spPr>
          <a:xfrm>
            <a:off x="457200" y="1270554"/>
            <a:ext cx="8229600" cy="4525963"/>
          </a:xfrm>
        </p:spPr>
      </p:pic>
    </p:spTree>
    <p:extLst>
      <p:ext uri="{BB962C8B-B14F-4D97-AF65-F5344CB8AC3E}">
        <p14:creationId xmlns:p14="http://schemas.microsoft.com/office/powerpoint/2010/main" val="1242909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07997" y="29882"/>
            <a:ext cx="8531412" cy="6858000"/>
          </a:xfrm>
          <a:prstGeom prst="wedgeEllipseCallout">
            <a:avLst>
              <a:gd name="adj1" fmla="val -56024"/>
              <a:gd name="adj2" fmla="val 48250"/>
            </a:avLst>
          </a:prstGeom>
          <a:solidFill>
            <a:srgbClr val="AFBF50"/>
          </a:solidFill>
          <a:ln>
            <a:solidFill>
              <a:srgbClr val="BFB85B"/>
            </a:solidFill>
          </a:ln>
          <a:effectLst>
            <a:outerShdw blurRad="40000" dist="20000" dir="5400000" rotWithShape="0">
              <a:srgbClr val="000000">
                <a:alpha val="38000"/>
              </a:srgbClr>
            </a:outerShdw>
            <a:softEdge rad="889000"/>
          </a:effectLst>
          <a:scene3d>
            <a:camera prst="orthographicFront"/>
            <a:lightRig rig="threePt" dir="t"/>
          </a:scene3d>
          <a:sp3d>
            <a:bevelT w="139700" prst="cross"/>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u="sng" dirty="0" smtClean="0">
                <a:latin typeface="Batang" pitchFamily="18" charset="-127"/>
                <a:ea typeface="Batang" pitchFamily="18" charset="-127"/>
                <a:cs typeface="Abadi MT Condensed Light"/>
              </a:rPr>
              <a:t>Teachers</a:t>
            </a:r>
            <a:r>
              <a:rPr lang="en-US" sz="3200" b="1" dirty="0" smtClean="0">
                <a:latin typeface="Batang" pitchFamily="18" charset="-127"/>
                <a:ea typeface="Batang" pitchFamily="18" charset="-127"/>
                <a:cs typeface="Abadi MT Condensed Light"/>
              </a:rPr>
              <a:t>:</a:t>
            </a:r>
            <a:r>
              <a:rPr lang="en-US" sz="3200" dirty="0" smtClean="0">
                <a:latin typeface="Batang" pitchFamily="18" charset="-127"/>
                <a:ea typeface="Batang" pitchFamily="18" charset="-127"/>
                <a:cs typeface="Abadi MT Condensed Light"/>
              </a:rPr>
              <a:t> imparting smooth philosophy</a:t>
            </a:r>
          </a:p>
          <a:p>
            <a:pPr marL="457200" indent="-457200">
              <a:buFont typeface="Arial"/>
              <a:buChar char="•"/>
            </a:pPr>
            <a:r>
              <a:rPr lang="en-US" sz="2800" dirty="0" smtClean="0">
                <a:latin typeface="Batang" pitchFamily="18" charset="-127"/>
                <a:ea typeface="Batang" pitchFamily="18" charset="-127"/>
                <a:cs typeface="Abadi MT Condensed Light"/>
              </a:rPr>
              <a:t>are the protectors with the learner at the centre</a:t>
            </a:r>
          </a:p>
          <a:p>
            <a:pPr marL="457200" indent="-457200">
              <a:buFont typeface="Arial"/>
              <a:buChar char="•"/>
            </a:pPr>
            <a:r>
              <a:rPr lang="en-US" sz="2800" dirty="0" smtClean="0">
                <a:latin typeface="Batang" pitchFamily="18" charset="-127"/>
                <a:ea typeface="Batang" pitchFamily="18" charset="-127"/>
                <a:cs typeface="Abadi MT Condensed Light"/>
              </a:rPr>
              <a:t>Go through continuous professional development to acquire the best skills to empower her to provide best delivery.</a:t>
            </a:r>
          </a:p>
          <a:p>
            <a:pPr marL="457200" indent="-457200">
              <a:buFont typeface="Arial"/>
              <a:buChar char="•"/>
            </a:pPr>
            <a:r>
              <a:rPr lang="en-US" sz="2800" dirty="0" smtClean="0">
                <a:latin typeface="Batang" pitchFamily="18" charset="-127"/>
                <a:ea typeface="Batang" pitchFamily="18" charset="-127"/>
                <a:cs typeface="Abadi MT Condensed Light"/>
              </a:rPr>
              <a:t>Needs to have a readiness to change every now and then and spend that extra time. (“I have been teaching for ages and getting results”)</a:t>
            </a:r>
            <a:endParaRPr lang="en-US" sz="2800" dirty="0">
              <a:latin typeface="Batang" pitchFamily="18" charset="-127"/>
              <a:ea typeface="Batang" pitchFamily="18" charset="-127"/>
              <a:cs typeface="Abadi MT Condensed Light"/>
            </a:endParaRPr>
          </a:p>
        </p:txBody>
      </p:sp>
    </p:spTree>
    <p:extLst>
      <p:ext uri="{BB962C8B-B14F-4D97-AF65-F5344CB8AC3E}">
        <p14:creationId xmlns:p14="http://schemas.microsoft.com/office/powerpoint/2010/main" val="70651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382" y="457813"/>
            <a:ext cx="8761683" cy="5455667"/>
          </a:xfrm>
          <a:prstGeom prst="rect">
            <a:avLst/>
          </a:prstGeom>
        </p:spPr>
      </p:pic>
      <p:sp>
        <p:nvSpPr>
          <p:cNvPr id="10" name="TextBox 9"/>
          <p:cNvSpPr txBox="1"/>
          <p:nvPr/>
        </p:nvSpPr>
        <p:spPr>
          <a:xfrm>
            <a:off x="2082039" y="4962126"/>
            <a:ext cx="590650" cy="307777"/>
          </a:xfrm>
          <a:prstGeom prst="rect">
            <a:avLst/>
          </a:prstGeom>
          <a:noFill/>
        </p:spPr>
        <p:txBody>
          <a:bodyPr wrap="square" rtlCol="0">
            <a:spAutoFit/>
          </a:bodyPr>
          <a:lstStyle/>
          <a:p>
            <a:r>
              <a:rPr lang="en-US" sz="1400" dirty="0" smtClean="0"/>
              <a:t>Tests</a:t>
            </a:r>
            <a:endParaRPr lang="en-US" sz="1400" dirty="0"/>
          </a:p>
        </p:txBody>
      </p:sp>
      <p:sp>
        <p:nvSpPr>
          <p:cNvPr id="11" name="TextBox 10"/>
          <p:cNvSpPr txBox="1"/>
          <p:nvPr/>
        </p:nvSpPr>
        <p:spPr>
          <a:xfrm>
            <a:off x="2938482" y="4922542"/>
            <a:ext cx="1048403" cy="523220"/>
          </a:xfrm>
          <a:prstGeom prst="rect">
            <a:avLst/>
          </a:prstGeom>
          <a:noFill/>
        </p:spPr>
        <p:txBody>
          <a:bodyPr wrap="square" rtlCol="0">
            <a:spAutoFit/>
          </a:bodyPr>
          <a:lstStyle/>
          <a:p>
            <a:r>
              <a:rPr lang="en-US" sz="1400" dirty="0" smtClean="0"/>
              <a:t>Designing Labs</a:t>
            </a:r>
            <a:endParaRPr lang="en-US" sz="1400" dirty="0"/>
          </a:p>
        </p:txBody>
      </p:sp>
      <p:sp>
        <p:nvSpPr>
          <p:cNvPr id="12" name="TextBox 11"/>
          <p:cNvSpPr txBox="1"/>
          <p:nvPr/>
        </p:nvSpPr>
        <p:spPr>
          <a:xfrm>
            <a:off x="4001650" y="4912494"/>
            <a:ext cx="1048408" cy="523220"/>
          </a:xfrm>
          <a:prstGeom prst="rect">
            <a:avLst/>
          </a:prstGeom>
          <a:noFill/>
        </p:spPr>
        <p:txBody>
          <a:bodyPr wrap="square" rtlCol="0">
            <a:spAutoFit/>
          </a:bodyPr>
          <a:lstStyle/>
          <a:p>
            <a:r>
              <a:rPr lang="en-US" sz="1400" dirty="0" smtClean="0"/>
              <a:t>Processing data</a:t>
            </a:r>
            <a:endParaRPr lang="en-US" sz="1400" dirty="0"/>
          </a:p>
        </p:txBody>
      </p:sp>
      <p:sp>
        <p:nvSpPr>
          <p:cNvPr id="13" name="TextBox 12"/>
          <p:cNvSpPr txBox="1"/>
          <p:nvPr/>
        </p:nvSpPr>
        <p:spPr>
          <a:xfrm>
            <a:off x="5212478" y="4917214"/>
            <a:ext cx="1048408" cy="523220"/>
          </a:xfrm>
          <a:prstGeom prst="rect">
            <a:avLst/>
          </a:prstGeom>
          <a:noFill/>
        </p:spPr>
        <p:txBody>
          <a:bodyPr wrap="square" rtlCol="0">
            <a:spAutoFit/>
          </a:bodyPr>
          <a:lstStyle/>
          <a:p>
            <a:r>
              <a:rPr lang="en-US" sz="1400" dirty="0" smtClean="0"/>
              <a:t>Essays &amp; </a:t>
            </a:r>
            <a:r>
              <a:rPr lang="en-US" sz="1400" dirty="0" err="1" smtClean="0"/>
              <a:t>ppts</a:t>
            </a:r>
            <a:endParaRPr lang="en-US" sz="1400" dirty="0"/>
          </a:p>
        </p:txBody>
      </p:sp>
      <p:sp>
        <p:nvSpPr>
          <p:cNvPr id="14" name="TextBox 13"/>
          <p:cNvSpPr txBox="1"/>
          <p:nvPr/>
        </p:nvSpPr>
        <p:spPr>
          <a:xfrm>
            <a:off x="6305178" y="4921934"/>
            <a:ext cx="1048408" cy="738664"/>
          </a:xfrm>
          <a:prstGeom prst="rect">
            <a:avLst/>
          </a:prstGeom>
          <a:noFill/>
        </p:spPr>
        <p:txBody>
          <a:bodyPr wrap="square" rtlCol="0">
            <a:spAutoFit/>
          </a:bodyPr>
          <a:lstStyle/>
          <a:p>
            <a:r>
              <a:rPr lang="en-US" sz="1400" dirty="0" smtClean="0"/>
              <a:t>Semester/year end exams</a:t>
            </a:r>
            <a:endParaRPr lang="en-US" sz="1400" dirty="0"/>
          </a:p>
        </p:txBody>
      </p:sp>
      <p:sp>
        <p:nvSpPr>
          <p:cNvPr id="16" name="Rectangle 15"/>
          <p:cNvSpPr/>
          <p:nvPr/>
        </p:nvSpPr>
        <p:spPr>
          <a:xfrm>
            <a:off x="14766" y="5943600"/>
            <a:ext cx="9144000" cy="9144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rPr>
              <a:t>There are non- believers in the </a:t>
            </a:r>
            <a:r>
              <a:rPr kumimoji="0" lang="en-US" sz="3600" b="1" i="0" u="none" strike="noStrike" kern="0" cap="none" spc="0" normalizeH="0" baseline="0" noProof="0"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rPr>
              <a:t>programme</a:t>
            </a:r>
            <a:r>
              <a:rPr kumimoji="0" lang="en-US" sz="3600" b="1" i="0" u="none" strike="noStrike" kern="0" cap="none" spc="0" normalizeH="0" baseline="0" noProof="0"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rPr>
              <a:t>!</a:t>
            </a:r>
            <a:endParaRPr kumimoji="0" lang="en-US" sz="3600" b="1" i="0" u="none" strike="noStrike" kern="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647531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07997" y="29882"/>
            <a:ext cx="8531412" cy="6858000"/>
          </a:xfrm>
          <a:prstGeom prst="wedgeEllipseCallout">
            <a:avLst>
              <a:gd name="adj1" fmla="val -56024"/>
              <a:gd name="adj2" fmla="val 48250"/>
            </a:avLst>
          </a:prstGeom>
          <a:solidFill>
            <a:srgbClr val="AFBF50"/>
          </a:solidFill>
          <a:ln>
            <a:solidFill>
              <a:srgbClr val="BFB85B"/>
            </a:solidFill>
          </a:ln>
          <a:effectLst>
            <a:outerShdw blurRad="40000" dist="20000" dir="5400000" rotWithShape="0">
              <a:srgbClr val="000000">
                <a:alpha val="38000"/>
              </a:srgbClr>
            </a:outerShdw>
            <a:softEdge rad="889000"/>
          </a:effectLst>
          <a:scene3d>
            <a:camera prst="orthographicFront"/>
            <a:lightRig rig="threePt" dir="t"/>
          </a:scene3d>
          <a:sp3d>
            <a:bevelT w="139700" prst="cross"/>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u="sng" dirty="0" smtClean="0">
                <a:latin typeface="Batang" pitchFamily="18" charset="-127"/>
                <a:ea typeface="Batang" pitchFamily="18" charset="-127"/>
                <a:cs typeface="Abadi MT Condensed Light"/>
              </a:rPr>
              <a:t>Trustees/ Managements/ Universities</a:t>
            </a:r>
            <a:r>
              <a:rPr lang="en-US" sz="3200" b="1" dirty="0" smtClean="0">
                <a:latin typeface="Batang" pitchFamily="18" charset="-127"/>
                <a:ea typeface="Batang" pitchFamily="18" charset="-127"/>
                <a:cs typeface="Abadi MT Condensed Light"/>
              </a:rPr>
              <a:t>:</a:t>
            </a:r>
            <a:r>
              <a:rPr lang="en-US" sz="3200" dirty="0" smtClean="0">
                <a:latin typeface="Batang" pitchFamily="18" charset="-127"/>
                <a:ea typeface="Batang" pitchFamily="18" charset="-127"/>
                <a:cs typeface="Abadi MT Condensed Light"/>
              </a:rPr>
              <a:t> </a:t>
            </a:r>
          </a:p>
          <a:p>
            <a:pPr marL="457200" indent="-457200">
              <a:buFont typeface="Arial"/>
              <a:buChar char="•"/>
            </a:pPr>
            <a:r>
              <a:rPr lang="en-US" sz="2800" dirty="0" smtClean="0">
                <a:latin typeface="Batang" pitchFamily="18" charset="-127"/>
                <a:ea typeface="Batang" pitchFamily="18" charset="-127"/>
                <a:cs typeface="Abadi MT Condensed Light"/>
              </a:rPr>
              <a:t>One </a:t>
            </a:r>
            <a:r>
              <a:rPr lang="en-US" sz="2800" dirty="0">
                <a:latin typeface="Batang" pitchFamily="18" charset="-127"/>
                <a:ea typeface="Batang" pitchFamily="18" charset="-127"/>
                <a:cs typeface="Abadi MT Condensed Light"/>
              </a:rPr>
              <a:t>of the biggest risk takers amongst the huge family are sure the trustees who set up the school. </a:t>
            </a:r>
            <a:endParaRPr lang="en-US" sz="2800" dirty="0" smtClean="0">
              <a:latin typeface="Batang" pitchFamily="18" charset="-127"/>
              <a:ea typeface="Batang" pitchFamily="18" charset="-127"/>
              <a:cs typeface="Abadi MT Condensed Light"/>
            </a:endParaRPr>
          </a:p>
          <a:p>
            <a:pPr marL="457200" indent="-457200">
              <a:buFont typeface="Arial"/>
              <a:buChar char="•"/>
            </a:pPr>
            <a:r>
              <a:rPr lang="en-US" sz="2800" dirty="0" smtClean="0">
                <a:latin typeface="Batang" pitchFamily="18" charset="-127"/>
                <a:ea typeface="Batang" pitchFamily="18" charset="-127"/>
                <a:cs typeface="Abadi MT Condensed Light"/>
              </a:rPr>
              <a:t>The </a:t>
            </a:r>
            <a:r>
              <a:rPr lang="en-US" sz="2800" dirty="0">
                <a:latin typeface="Batang" pitchFamily="18" charset="-127"/>
                <a:ea typeface="Batang" pitchFamily="18" charset="-127"/>
                <a:cs typeface="Abadi MT Condensed Light"/>
              </a:rPr>
              <a:t>school management must strive hard to make that risk worthwhile</a:t>
            </a:r>
            <a:r>
              <a:rPr lang="en-US" sz="2800" dirty="0" smtClean="0">
                <a:latin typeface="Batang" pitchFamily="18" charset="-127"/>
                <a:ea typeface="Batang" pitchFamily="18" charset="-127"/>
                <a:cs typeface="Abadi MT Condensed Light"/>
              </a:rPr>
              <a:t>.* </a:t>
            </a:r>
          </a:p>
          <a:p>
            <a:pPr marL="457200" indent="-457200">
              <a:buFont typeface="Arial"/>
              <a:buChar char="•"/>
            </a:pPr>
            <a:r>
              <a:rPr lang="en-US" sz="2800" dirty="0" smtClean="0">
                <a:latin typeface="Batang" pitchFamily="18" charset="-127"/>
                <a:ea typeface="Batang" pitchFamily="18" charset="-127"/>
                <a:cs typeface="Abadi MT Condensed Light"/>
              </a:rPr>
              <a:t>From </a:t>
            </a:r>
            <a:r>
              <a:rPr lang="en-US" sz="2800" dirty="0">
                <a:latin typeface="Batang" pitchFamily="18" charset="-127"/>
                <a:ea typeface="Batang" pitchFamily="18" charset="-127"/>
                <a:cs typeface="Abadi MT Condensed Light"/>
              </a:rPr>
              <a:t>the other side this can happen only if universities support. </a:t>
            </a:r>
          </a:p>
        </p:txBody>
      </p:sp>
    </p:spTree>
    <p:extLst>
      <p:ext uri="{BB962C8B-B14F-4D97-AF65-F5344CB8AC3E}">
        <p14:creationId xmlns:p14="http://schemas.microsoft.com/office/powerpoint/2010/main" val="16605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04319" y="157755"/>
            <a:ext cx="24499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pitchFamily="18" charset="0"/>
              </a:rPr>
              <a:t>“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pitchFamily="18" charset="0"/>
              </a:rPr>
              <a:t>Change</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pitchFamily="18" charset="0"/>
              </a:rPr>
              <a:t>”</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89" y="750486"/>
            <a:ext cx="8229600" cy="4382219"/>
          </a:xfrm>
        </p:spPr>
        <p:txBody>
          <a:bodyPr>
            <a:noAutofit/>
          </a:bodyPr>
          <a:lstStyle/>
          <a:p>
            <a:r>
              <a:rPr lang="en-US" sz="3600" dirty="0">
                <a:latin typeface="Batang" pitchFamily="18" charset="-127"/>
                <a:ea typeface="Batang" pitchFamily="18" charset="-127"/>
                <a:cs typeface="Abadi MT Condensed Light"/>
              </a:rPr>
              <a:t>“The MYP values both process and content, allowing us to focus on personal and academic development so growing students into confident and caring members of the community”, </a:t>
            </a:r>
            <a:r>
              <a:rPr lang="en-US" sz="3600" dirty="0" smtClean="0">
                <a:latin typeface="Batang" pitchFamily="18" charset="-127"/>
                <a:ea typeface="Batang" pitchFamily="18" charset="-127"/>
                <a:cs typeface="Abadi MT Condensed Light"/>
              </a:rPr>
              <a:t/>
            </a:r>
            <a:br>
              <a:rPr lang="en-US" sz="3600" dirty="0" smtClean="0">
                <a:latin typeface="Batang" pitchFamily="18" charset="-127"/>
                <a:ea typeface="Batang" pitchFamily="18" charset="-127"/>
                <a:cs typeface="Abadi MT Condensed Light"/>
              </a:rPr>
            </a:br>
            <a:r>
              <a:rPr lang="en-US" sz="3600" dirty="0" smtClean="0">
                <a:latin typeface="Batang" pitchFamily="18" charset="-127"/>
                <a:ea typeface="Batang" pitchFamily="18" charset="-127"/>
                <a:cs typeface="Abadi MT Condensed Light"/>
              </a:rPr>
              <a:t>says R </a:t>
            </a:r>
            <a:r>
              <a:rPr lang="en-US" sz="3600" dirty="0">
                <a:latin typeface="Batang" pitchFamily="18" charset="-127"/>
                <a:ea typeface="Batang" pitchFamily="18" charset="-127"/>
                <a:cs typeface="Abadi MT Condensed Light"/>
              </a:rPr>
              <a:t>Matthews, director of IB, Havelock Academy, Grimsby, 2010.</a:t>
            </a:r>
            <a:r>
              <a:rPr lang="en-US" sz="3600" dirty="0">
                <a:latin typeface="Abadi MT Condensed Light"/>
                <a:cs typeface="Abadi MT Condensed Light"/>
              </a:rPr>
              <a:t/>
            </a:r>
            <a:br>
              <a:rPr lang="en-US" sz="3600" dirty="0">
                <a:latin typeface="Abadi MT Condensed Light"/>
                <a:cs typeface="Abadi MT Condensed Light"/>
              </a:rPr>
            </a:br>
            <a:endParaRPr lang="en-US" sz="3600" dirty="0">
              <a:latin typeface="Abadi MT Condensed Light"/>
              <a:cs typeface="Abadi MT Condensed Light"/>
            </a:endParaRPr>
          </a:p>
        </p:txBody>
      </p:sp>
      <p:pic>
        <p:nvPicPr>
          <p:cNvPr id="5" name="Picture 4"/>
          <p:cNvPicPr>
            <a:picLocks noChangeAspect="1"/>
          </p:cNvPicPr>
          <p:nvPr/>
        </p:nvPicPr>
        <p:blipFill>
          <a:blip r:embed="rId2"/>
          <a:stretch>
            <a:fillRect/>
          </a:stretch>
        </p:blipFill>
        <p:spPr>
          <a:xfrm>
            <a:off x="881443" y="4891177"/>
            <a:ext cx="4356100" cy="1841500"/>
          </a:xfrm>
          <a:prstGeom prst="rect">
            <a:avLst/>
          </a:prstGeom>
        </p:spPr>
      </p:pic>
      <p:grpSp>
        <p:nvGrpSpPr>
          <p:cNvPr id="10" name="Group 9"/>
          <p:cNvGrpSpPr/>
          <p:nvPr/>
        </p:nvGrpSpPr>
        <p:grpSpPr>
          <a:xfrm>
            <a:off x="2668173" y="2644726"/>
            <a:ext cx="5856849" cy="562708"/>
            <a:chOff x="2668173" y="2644726"/>
            <a:chExt cx="5856849" cy="562708"/>
          </a:xfrm>
        </p:grpSpPr>
        <p:cxnSp>
          <p:nvCxnSpPr>
            <p:cNvPr id="6" name="Straight Connector 5"/>
            <p:cNvCxnSpPr/>
            <p:nvPr/>
          </p:nvCxnSpPr>
          <p:spPr>
            <a:xfrm>
              <a:off x="6485206" y="2644726"/>
              <a:ext cx="2039816"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668173" y="3207434"/>
              <a:ext cx="1411458"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4794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7740"/>
            <a:ext cx="8229600" cy="2835545"/>
          </a:xfrm>
        </p:spPr>
        <p:txBody>
          <a:bodyPr>
            <a:noAutofit/>
          </a:bodyPr>
          <a:lstStyle/>
          <a:p>
            <a:pPr algn="l"/>
            <a:r>
              <a:rPr lang="en-US" sz="3600" dirty="0" smtClean="0">
                <a:latin typeface="Batang" pitchFamily="18" charset="-127"/>
                <a:ea typeface="Batang" pitchFamily="18" charset="-127"/>
                <a:cs typeface="Abadi MT Condensed Light"/>
              </a:rPr>
              <a:t>-As </a:t>
            </a:r>
            <a:r>
              <a:rPr lang="en-US" sz="3600" dirty="0">
                <a:latin typeface="Batang" pitchFamily="18" charset="-127"/>
                <a:ea typeface="Batang" pitchFamily="18" charset="-127"/>
                <a:cs typeface="Abadi MT Condensed Light"/>
              </a:rPr>
              <a:t>more and more universities start to recognize the </a:t>
            </a:r>
            <a:r>
              <a:rPr lang="en-US" sz="3600" dirty="0" err="1">
                <a:latin typeface="Batang" pitchFamily="18" charset="-127"/>
                <a:ea typeface="Batang" pitchFamily="18" charset="-127"/>
                <a:cs typeface="Abadi MT Condensed Light"/>
              </a:rPr>
              <a:t>programmes</a:t>
            </a:r>
            <a:r>
              <a:rPr lang="en-US" sz="3600" dirty="0">
                <a:latin typeface="Batang" pitchFamily="18" charset="-127"/>
                <a:ea typeface="Batang" pitchFamily="18" charset="-127"/>
                <a:cs typeface="Abadi MT Condensed Light"/>
              </a:rPr>
              <a:t> there is a new found confidence in the ones who deliver and the ones who receive. </a:t>
            </a:r>
            <a:r>
              <a:rPr lang="en-US" sz="3600" dirty="0" smtClean="0">
                <a:latin typeface="Batang" pitchFamily="18" charset="-127"/>
                <a:ea typeface="Batang" pitchFamily="18" charset="-127"/>
                <a:cs typeface="Abadi MT Condensed Light"/>
              </a:rPr>
              <a:t/>
            </a:r>
            <a:br>
              <a:rPr lang="en-US" sz="3600" dirty="0" smtClean="0">
                <a:latin typeface="Batang" pitchFamily="18" charset="-127"/>
                <a:ea typeface="Batang" pitchFamily="18" charset="-127"/>
                <a:cs typeface="Abadi MT Condensed Light"/>
              </a:rPr>
            </a:br>
            <a:r>
              <a:rPr lang="en-US" sz="3600" dirty="0">
                <a:latin typeface="Batang" pitchFamily="18" charset="-127"/>
                <a:ea typeface="Batang" pitchFamily="18" charset="-127"/>
                <a:cs typeface="Abadi MT Condensed Light"/>
              </a:rPr>
              <a:t/>
            </a:r>
            <a:br>
              <a:rPr lang="en-US" sz="3600" dirty="0">
                <a:latin typeface="Batang" pitchFamily="18" charset="-127"/>
                <a:ea typeface="Batang" pitchFamily="18" charset="-127"/>
                <a:cs typeface="Abadi MT Condensed Light"/>
              </a:rPr>
            </a:br>
            <a:endParaRPr lang="en-US" sz="3600" dirty="0">
              <a:latin typeface="Batang" pitchFamily="18" charset="-127"/>
              <a:ea typeface="Batang" pitchFamily="18" charset="-127"/>
              <a:cs typeface="Abadi MT Condensed Light"/>
            </a:endParaRPr>
          </a:p>
        </p:txBody>
      </p:sp>
      <p:pic>
        <p:nvPicPr>
          <p:cNvPr id="10" name="Picture 9"/>
          <p:cNvPicPr>
            <a:picLocks noChangeAspect="1"/>
          </p:cNvPicPr>
          <p:nvPr/>
        </p:nvPicPr>
        <p:blipFill>
          <a:blip r:embed="rId2"/>
          <a:stretch>
            <a:fillRect/>
          </a:stretch>
        </p:blipFill>
        <p:spPr>
          <a:xfrm>
            <a:off x="6870700" y="3603285"/>
            <a:ext cx="1816100" cy="1257300"/>
          </a:xfrm>
          <a:prstGeom prst="rect">
            <a:avLst/>
          </a:prstGeom>
        </p:spPr>
      </p:pic>
      <p:sp>
        <p:nvSpPr>
          <p:cNvPr id="4" name="Title 2"/>
          <p:cNvSpPr txBox="1">
            <a:spLocks/>
          </p:cNvSpPr>
          <p:nvPr/>
        </p:nvSpPr>
        <p:spPr>
          <a:xfrm>
            <a:off x="437080" y="2547336"/>
            <a:ext cx="8229600" cy="2835545"/>
          </a:xfrm>
          <a:prstGeom prst="rect">
            <a:avLst/>
          </a:prstGeom>
        </p:spPr>
        <p:txBody>
          <a:bodyPr vert="horz" lIns="91440" tIns="45720" rIns="91440" bIns="45720" rtlCol="0" anchor="ctr">
            <a:noAutofit/>
          </a:bodyPr>
          <a:lstStyle/>
          <a:p>
            <a:pPr lvl="0">
              <a:spcBef>
                <a:spcPct val="0"/>
              </a:spcBef>
            </a:pPr>
            <a:r>
              <a:rPr lang="en-US" sz="3600" dirty="0" smtClean="0">
                <a:latin typeface="Batang" pitchFamily="18" charset="-127"/>
                <a:ea typeface="Batang" pitchFamily="18" charset="-127"/>
                <a:cs typeface="Abadi MT Condensed Light"/>
              </a:rPr>
              <a:t>-a clear indication that we need more believers. </a:t>
            </a:r>
            <a:r>
              <a:rPr kumimoji="0" lang="en-US" sz="3600" b="0" i="0" u="none" strike="noStrike" kern="1200" cap="none" spc="0" normalizeH="0" baseline="0" noProof="0" dirty="0" smtClean="0">
                <a:ln>
                  <a:noFill/>
                </a:ln>
                <a:solidFill>
                  <a:schemeClr val="tx1"/>
                </a:solidFill>
                <a:effectLst/>
                <a:uLnTx/>
                <a:uFillTx/>
                <a:latin typeface="Batang" pitchFamily="18" charset="-127"/>
                <a:ea typeface="Batang" pitchFamily="18" charset="-127"/>
                <a:cs typeface="Abadi MT Condensed Light"/>
              </a:rPr>
              <a:t/>
            </a:r>
            <a:br>
              <a:rPr kumimoji="0" lang="en-US" sz="3600" b="0" i="0" u="none" strike="noStrike" kern="1200" cap="none" spc="0" normalizeH="0" baseline="0" noProof="0" dirty="0" smtClean="0">
                <a:ln>
                  <a:noFill/>
                </a:ln>
                <a:solidFill>
                  <a:schemeClr val="tx1"/>
                </a:solidFill>
                <a:effectLst/>
                <a:uLnTx/>
                <a:uFillTx/>
                <a:latin typeface="Batang" pitchFamily="18" charset="-127"/>
                <a:ea typeface="Batang" pitchFamily="18" charset="-127"/>
                <a:cs typeface="Abadi MT Condensed Light"/>
              </a:rPr>
            </a:br>
            <a:endParaRPr kumimoji="0" lang="en-US" sz="3600" b="0" i="0" u="none" strike="noStrike" kern="1200" cap="none" spc="0" normalizeH="0" baseline="0" noProof="0" dirty="0">
              <a:ln>
                <a:noFill/>
              </a:ln>
              <a:solidFill>
                <a:schemeClr val="tx1"/>
              </a:solidFill>
              <a:effectLst/>
              <a:uLnTx/>
              <a:uFillTx/>
              <a:latin typeface="Batang" pitchFamily="18" charset="-127"/>
              <a:ea typeface="Batang" pitchFamily="18" charset="-127"/>
              <a:cs typeface="Abadi MT Condensed Light"/>
            </a:endParaRPr>
          </a:p>
        </p:txBody>
      </p:sp>
    </p:spTree>
    <p:extLst>
      <p:ext uri="{BB962C8B-B14F-4D97-AF65-F5344CB8AC3E}">
        <p14:creationId xmlns:p14="http://schemas.microsoft.com/office/powerpoint/2010/main" val="26765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9636"/>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can be done to retain the change?</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0" y="5943600"/>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Shifting mindsets of those who mind…</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2756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1261" y="1373334"/>
            <a:ext cx="876300" cy="876300"/>
          </a:xfrm>
          <a:prstGeom prst="rect">
            <a:avLst/>
          </a:prstGeom>
        </p:spPr>
      </p:pic>
      <p:pic>
        <p:nvPicPr>
          <p:cNvPr id="8" name="Picture 7"/>
          <p:cNvPicPr>
            <a:picLocks noChangeAspect="1"/>
          </p:cNvPicPr>
          <p:nvPr/>
        </p:nvPicPr>
        <p:blipFill>
          <a:blip r:embed="rId3"/>
          <a:stretch>
            <a:fillRect/>
          </a:stretch>
        </p:blipFill>
        <p:spPr>
          <a:xfrm>
            <a:off x="527869" y="5760104"/>
            <a:ext cx="876300" cy="876300"/>
          </a:xfrm>
          <a:prstGeom prst="rect">
            <a:avLst/>
          </a:prstGeom>
        </p:spPr>
      </p:pic>
      <p:pic>
        <p:nvPicPr>
          <p:cNvPr id="9" name="Picture 8"/>
          <p:cNvPicPr>
            <a:picLocks noChangeAspect="1"/>
          </p:cNvPicPr>
          <p:nvPr/>
        </p:nvPicPr>
        <p:blipFill>
          <a:blip r:embed="rId4"/>
          <a:stretch>
            <a:fillRect/>
          </a:stretch>
        </p:blipFill>
        <p:spPr>
          <a:xfrm>
            <a:off x="511707" y="2470184"/>
            <a:ext cx="901700" cy="901700"/>
          </a:xfrm>
          <a:prstGeom prst="rect">
            <a:avLst/>
          </a:prstGeom>
        </p:spPr>
      </p:pic>
      <p:sp>
        <p:nvSpPr>
          <p:cNvPr id="2" name="Title 1"/>
          <p:cNvSpPr>
            <a:spLocks noGrp="1"/>
          </p:cNvSpPr>
          <p:nvPr>
            <p:ph type="title"/>
          </p:nvPr>
        </p:nvSpPr>
        <p:spPr/>
        <p:txBody>
          <a:bodyPr>
            <a:normAutofit fontScale="90000"/>
          </a:bodyPr>
          <a:lstStyle/>
          <a:p>
            <a:r>
              <a:rPr lang="en-US" dirty="0" smtClean="0">
                <a:ea typeface="Batang" pitchFamily="18" charset="-127"/>
              </a:rPr>
              <a:t>Possible solutions- deep seated internationalism</a:t>
            </a:r>
            <a:endParaRPr lang="en-US" dirty="0">
              <a:ea typeface="Batang" pitchFamily="18" charset="-127"/>
            </a:endParaRPr>
          </a:p>
        </p:txBody>
      </p:sp>
      <p:sp>
        <p:nvSpPr>
          <p:cNvPr id="4" name="TextBox 3"/>
          <p:cNvSpPr txBox="1"/>
          <p:nvPr/>
        </p:nvSpPr>
        <p:spPr>
          <a:xfrm>
            <a:off x="1385271" y="5557413"/>
            <a:ext cx="7667375" cy="1384995"/>
          </a:xfrm>
          <a:prstGeom prst="rect">
            <a:avLst/>
          </a:prstGeom>
          <a:noFill/>
        </p:spPr>
        <p:txBody>
          <a:bodyPr wrap="square" rtlCol="0">
            <a:spAutoFit/>
          </a:bodyPr>
          <a:lstStyle/>
          <a:p>
            <a:pPr marL="457200" indent="-457200">
              <a:buFontTx/>
              <a:buChar char="-"/>
            </a:pPr>
            <a:r>
              <a:rPr lang="en-US" sz="2800" dirty="0" smtClean="0">
                <a:latin typeface="Batang" pitchFamily="18" charset="-127"/>
                <a:ea typeface="Batang" pitchFamily="18" charset="-127"/>
                <a:cs typeface="Abadi MT Condensed Light"/>
              </a:rPr>
              <a:t>Strategies which turn the learners dependent on the educators and make them egocentric</a:t>
            </a:r>
          </a:p>
        </p:txBody>
      </p:sp>
      <p:sp>
        <p:nvSpPr>
          <p:cNvPr id="11" name="TextBox 10"/>
          <p:cNvSpPr txBox="1"/>
          <p:nvPr/>
        </p:nvSpPr>
        <p:spPr>
          <a:xfrm>
            <a:off x="1434421" y="2447544"/>
            <a:ext cx="7667375" cy="3108543"/>
          </a:xfrm>
          <a:prstGeom prst="rect">
            <a:avLst/>
          </a:prstGeom>
          <a:noFill/>
        </p:spPr>
        <p:txBody>
          <a:bodyPr wrap="square" rtlCol="0">
            <a:spAutoFit/>
          </a:bodyPr>
          <a:lstStyle/>
          <a:p>
            <a:pPr marL="457200" indent="-457200">
              <a:buFontTx/>
              <a:buChar char="-"/>
            </a:pPr>
            <a:r>
              <a:rPr lang="en-US" sz="2800" dirty="0" smtClean="0">
                <a:latin typeface="Batang" pitchFamily="18" charset="-127"/>
                <a:ea typeface="Batang" pitchFamily="18" charset="-127"/>
                <a:cs typeface="Abadi MT Condensed Light"/>
              </a:rPr>
              <a:t>Practice experiential learning</a:t>
            </a:r>
          </a:p>
          <a:p>
            <a:pPr marL="457200" indent="-457200">
              <a:buFontTx/>
              <a:buChar char="-"/>
            </a:pPr>
            <a:r>
              <a:rPr lang="en-US" sz="2800" dirty="0" smtClean="0">
                <a:latin typeface="Batang" pitchFamily="18" charset="-127"/>
                <a:ea typeface="Batang" pitchFamily="18" charset="-127"/>
                <a:cs typeface="Abadi MT Condensed Light"/>
              </a:rPr>
              <a:t>Adaptation: </a:t>
            </a:r>
            <a:r>
              <a:rPr lang="en-US" sz="2800" dirty="0">
                <a:latin typeface="Batang" pitchFamily="18" charset="-127"/>
                <a:ea typeface="Batang" pitchFamily="18" charset="-127"/>
                <a:cs typeface="Abadi MT Condensed Light"/>
              </a:rPr>
              <a:t>Acknowledging successful curricula as part of existing; </a:t>
            </a:r>
            <a:endParaRPr lang="en-US" sz="2800" dirty="0" smtClean="0">
              <a:latin typeface="Batang" pitchFamily="18" charset="-127"/>
              <a:ea typeface="Batang" pitchFamily="18" charset="-127"/>
              <a:cs typeface="Abadi MT Condensed Light"/>
            </a:endParaRPr>
          </a:p>
          <a:p>
            <a:pPr marL="457200" indent="-457200">
              <a:buFontTx/>
              <a:buChar char="-"/>
            </a:pPr>
            <a:r>
              <a:rPr lang="en-US" sz="2800" dirty="0" smtClean="0">
                <a:latin typeface="Batang" pitchFamily="18" charset="-127"/>
                <a:ea typeface="Batang" pitchFamily="18" charset="-127"/>
                <a:cs typeface="Abadi MT Condensed Light"/>
              </a:rPr>
              <a:t>Integration</a:t>
            </a:r>
            <a:r>
              <a:rPr lang="en-US" sz="2800" dirty="0">
                <a:latin typeface="Batang" pitchFamily="18" charset="-127"/>
                <a:ea typeface="Batang" pitchFamily="18" charset="-127"/>
                <a:cs typeface="Abadi MT Condensed Light"/>
              </a:rPr>
              <a:t>: Using best practices from a range of successful curricula; </a:t>
            </a:r>
            <a:endParaRPr lang="en-US" sz="2800" dirty="0" smtClean="0">
              <a:latin typeface="Batang" pitchFamily="18" charset="-127"/>
              <a:ea typeface="Batang" pitchFamily="18" charset="-127"/>
              <a:cs typeface="Abadi MT Condensed Light"/>
            </a:endParaRPr>
          </a:p>
          <a:p>
            <a:pPr marL="457200" indent="-457200">
              <a:buFontTx/>
              <a:buChar char="-"/>
            </a:pPr>
            <a:r>
              <a:rPr lang="en-US" sz="2800" dirty="0" smtClean="0">
                <a:latin typeface="Batang" pitchFamily="18" charset="-127"/>
                <a:ea typeface="Batang" pitchFamily="18" charset="-127"/>
                <a:cs typeface="Abadi MT Condensed Light"/>
              </a:rPr>
              <a:t>Creation</a:t>
            </a:r>
            <a:r>
              <a:rPr lang="en-US" sz="2800" dirty="0">
                <a:latin typeface="Batang" pitchFamily="18" charset="-127"/>
                <a:ea typeface="Batang" pitchFamily="18" charset="-127"/>
                <a:cs typeface="Abadi MT Condensed Light"/>
              </a:rPr>
              <a:t>: creating a </a:t>
            </a:r>
            <a:r>
              <a:rPr lang="en-US" sz="2800" dirty="0" err="1">
                <a:latin typeface="Batang" pitchFamily="18" charset="-127"/>
                <a:ea typeface="Batang" pitchFamily="18" charset="-127"/>
                <a:cs typeface="Abadi MT Condensed Light"/>
              </a:rPr>
              <a:t>programme</a:t>
            </a:r>
            <a:r>
              <a:rPr lang="en-US" sz="2800" dirty="0">
                <a:latin typeface="Batang" pitchFamily="18" charset="-127"/>
                <a:ea typeface="Batang" pitchFamily="18" charset="-127"/>
                <a:cs typeface="Abadi MT Condensed Light"/>
              </a:rPr>
              <a:t> from first principles </a:t>
            </a:r>
          </a:p>
        </p:txBody>
      </p:sp>
      <p:sp>
        <p:nvSpPr>
          <p:cNvPr id="5" name="Rectangle 4"/>
          <p:cNvSpPr/>
          <p:nvPr/>
        </p:nvSpPr>
        <p:spPr>
          <a:xfrm>
            <a:off x="1428400" y="1567840"/>
            <a:ext cx="4628271" cy="523220"/>
          </a:xfrm>
          <a:prstGeom prst="rect">
            <a:avLst/>
          </a:prstGeom>
        </p:spPr>
        <p:txBody>
          <a:bodyPr wrap="square">
            <a:spAutoFit/>
          </a:bodyPr>
          <a:lstStyle/>
          <a:p>
            <a:pPr marL="457200" indent="-457200">
              <a:buFontTx/>
              <a:buChar char="-"/>
            </a:pPr>
            <a:r>
              <a:rPr lang="en-US" sz="2800" dirty="0">
                <a:latin typeface="Batang" pitchFamily="18" charset="-127"/>
                <a:ea typeface="Batang" pitchFamily="18" charset="-127"/>
                <a:cs typeface="Abadi MT Condensed Light"/>
              </a:rPr>
              <a:t>Instructional learning</a:t>
            </a:r>
          </a:p>
        </p:txBody>
      </p:sp>
    </p:spTree>
    <p:extLst>
      <p:ext uri="{BB962C8B-B14F-4D97-AF65-F5344CB8AC3E}">
        <p14:creationId xmlns:p14="http://schemas.microsoft.com/office/powerpoint/2010/main" val="303104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07997" y="29882"/>
            <a:ext cx="8531412" cy="6858000"/>
          </a:xfrm>
          <a:prstGeom prst="wedgeEllipseCallout">
            <a:avLst>
              <a:gd name="adj1" fmla="val -56024"/>
              <a:gd name="adj2" fmla="val 48250"/>
            </a:avLst>
          </a:prstGeom>
          <a:solidFill>
            <a:srgbClr val="AFBF50"/>
          </a:solidFill>
          <a:ln>
            <a:solidFill>
              <a:srgbClr val="BFB85B"/>
            </a:solidFill>
          </a:ln>
          <a:effectLst>
            <a:outerShdw blurRad="40000" dist="20000" dir="5400000" rotWithShape="0">
              <a:srgbClr val="000000">
                <a:alpha val="38000"/>
              </a:srgbClr>
            </a:outerShdw>
            <a:softEdge rad="889000"/>
          </a:effectLst>
          <a:scene3d>
            <a:camera prst="orthographicFront"/>
            <a:lightRig rig="threePt" dir="t"/>
          </a:scene3d>
          <a:sp3d>
            <a:bevelT w="139700" prst="cross"/>
          </a:sp3d>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a:t>A lot is in the mindset if one does wish to aspire to take new philosophies, such as “International mindedness” on board. </a:t>
            </a:r>
            <a:endParaRPr lang="en-US" sz="3200" dirty="0" smtClean="0"/>
          </a:p>
          <a:p>
            <a:pPr algn="ctr"/>
            <a:r>
              <a:rPr lang="en-US" sz="3200" dirty="0" smtClean="0"/>
              <a:t>Since </a:t>
            </a:r>
            <a:r>
              <a:rPr lang="en-US" sz="3200" dirty="0"/>
              <a:t>there is an ambiguity on what is the ideal amount one should change, we choose sometimes not to. </a:t>
            </a:r>
            <a:endParaRPr lang="en-US" sz="3200" dirty="0" smtClean="0"/>
          </a:p>
          <a:p>
            <a:pPr algn="ctr"/>
            <a:r>
              <a:rPr lang="en-US" sz="3200" dirty="0" smtClean="0"/>
              <a:t>In </a:t>
            </a:r>
            <a:r>
              <a:rPr lang="en-US" sz="3200" dirty="0"/>
              <a:t>the process we turn “Non believers”.  </a:t>
            </a:r>
          </a:p>
        </p:txBody>
      </p:sp>
    </p:spTree>
    <p:extLst>
      <p:ext uri="{BB962C8B-B14F-4D97-AF65-F5344CB8AC3E}">
        <p14:creationId xmlns:p14="http://schemas.microsoft.com/office/powerpoint/2010/main" val="356368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74705"/>
            <a:ext cx="8229600" cy="2835332"/>
          </a:xfrm>
        </p:spPr>
        <p:txBody>
          <a:bodyPr>
            <a:noAutofit/>
          </a:bodyPr>
          <a:lstStyle/>
          <a:p>
            <a:r>
              <a:rPr lang="en-US" sz="3600" dirty="0" smtClean="0">
                <a:latin typeface="Abadi MT Condensed Light"/>
                <a:cs typeface="Abadi MT Condensed Light"/>
              </a:rPr>
              <a:t>“Eggs are friends, not food” !</a:t>
            </a:r>
            <a:endParaRPr lang="en-US" sz="3600" dirty="0">
              <a:latin typeface="Abadi MT Condensed Light"/>
              <a:cs typeface="Abadi MT Condensed Light"/>
            </a:endParaRPr>
          </a:p>
        </p:txBody>
      </p:sp>
      <p:pic>
        <p:nvPicPr>
          <p:cNvPr id="2" name="Picture 1"/>
          <p:cNvPicPr>
            <a:picLocks noChangeAspect="1"/>
          </p:cNvPicPr>
          <p:nvPr/>
        </p:nvPicPr>
        <p:blipFill>
          <a:blip r:embed="rId2"/>
          <a:stretch>
            <a:fillRect/>
          </a:stretch>
        </p:blipFill>
        <p:spPr>
          <a:xfrm>
            <a:off x="4962793" y="3175171"/>
            <a:ext cx="4181207" cy="3682828"/>
          </a:xfrm>
          <a:prstGeom prst="rect">
            <a:avLst/>
          </a:prstGeom>
        </p:spPr>
      </p:pic>
      <p:sp>
        <p:nvSpPr>
          <p:cNvPr id="5" name="Title 2"/>
          <p:cNvSpPr txBox="1">
            <a:spLocks/>
          </p:cNvSpPr>
          <p:nvPr/>
        </p:nvSpPr>
        <p:spPr>
          <a:xfrm>
            <a:off x="0" y="3981755"/>
            <a:ext cx="8229600" cy="2835332"/>
          </a:xfrm>
          <a:prstGeom prst="rect">
            <a:avLst/>
          </a:prstGeom>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cap="all" dirty="0" smtClean="0">
                <a:ln w="0"/>
                <a:effectLst>
                  <a:reflection blurRad="12700" stA="50000" endPos="50000" dist="5000" dir="5400000" sy="-100000" rotWithShape="0"/>
                </a:effectLst>
                <a:latin typeface="Abadi MT Condensed Light"/>
                <a:cs typeface="Abadi MT Condensed Light"/>
              </a:rPr>
              <a:t>The Egg model….</a:t>
            </a:r>
            <a:endParaRPr lang="en-US" sz="4000" b="1" cap="all" dirty="0">
              <a:ln w="0"/>
              <a:effectLst>
                <a:reflection blurRad="12700" stA="50000" endPos="50000" dist="5000" dir="5400000" sy="-100000" rotWithShape="0"/>
              </a:effectLst>
              <a:latin typeface="Abadi MT Condensed Light"/>
              <a:cs typeface="Abadi MT Condensed Light"/>
            </a:endParaRPr>
          </a:p>
        </p:txBody>
      </p:sp>
    </p:spTree>
    <p:extLst>
      <p:ext uri="{BB962C8B-B14F-4D97-AF65-F5344CB8AC3E}">
        <p14:creationId xmlns:p14="http://schemas.microsoft.com/office/powerpoint/2010/main" val="2972069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oft-boiled-egg.jpg"/>
          <p:cNvPicPr>
            <a:picLocks noChangeAspect="1"/>
          </p:cNvPicPr>
          <p:nvPr/>
        </p:nvPicPr>
        <p:blipFill rotWithShape="1">
          <a:blip r:embed="rId2">
            <a:extLst>
              <a:ext uri="{28A0092B-C50C-407E-A947-70E740481C1C}">
                <a14:useLocalDpi xmlns:a14="http://schemas.microsoft.com/office/drawing/2010/main" val="0"/>
              </a:ext>
            </a:extLst>
          </a:blip>
          <a:srcRect t="4546" b="34384"/>
          <a:stretch/>
        </p:blipFill>
        <p:spPr>
          <a:xfrm>
            <a:off x="1026485" y="118146"/>
            <a:ext cx="6558870" cy="6527561"/>
          </a:xfrm>
          <a:prstGeom prst="rect">
            <a:avLst/>
          </a:prstGeom>
        </p:spPr>
      </p:pic>
      <p:sp>
        <p:nvSpPr>
          <p:cNvPr id="6" name="Rectangle 5"/>
          <p:cNvSpPr/>
          <p:nvPr/>
        </p:nvSpPr>
        <p:spPr>
          <a:xfrm>
            <a:off x="3434333" y="1737974"/>
            <a:ext cx="1822451" cy="646331"/>
          </a:xfrm>
          <a:prstGeom prst="rect">
            <a:avLst/>
          </a:prstGeom>
        </p:spPr>
        <p:txBody>
          <a:bodyPr wrap="square">
            <a:spAutoFit/>
          </a:bodyPr>
          <a:lstStyle/>
          <a:p>
            <a:pPr lvl="0" algn="ctr" defTabSz="914400" fontAlgn="base">
              <a:spcBef>
                <a:spcPct val="0"/>
              </a:spcBef>
              <a:spcAft>
                <a:spcPct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cs typeface="Abadi MT Condensed Light"/>
              </a:rPr>
              <a:t>Learner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cs typeface="Abadi MT Condensed Light"/>
              </a:rPr>
              <a:t>at the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cs typeface="Abadi MT Condensed Light"/>
              </a:rPr>
              <a:t>centre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cs typeface="Abadi MT Condensed Light"/>
              </a:rPr>
              <a: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cs typeface="Abadi MT Condensed Light"/>
              </a:rPr>
              <a:t>(MYP)</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cs typeface="Abadi MT Condensed Light"/>
            </a:endParaRPr>
          </a:p>
        </p:txBody>
      </p:sp>
      <p:sp>
        <p:nvSpPr>
          <p:cNvPr id="13" name="Rectangle 12"/>
          <p:cNvSpPr/>
          <p:nvPr/>
        </p:nvSpPr>
        <p:spPr>
          <a:xfrm>
            <a:off x="2776054" y="741866"/>
            <a:ext cx="3219042" cy="461665"/>
          </a:xfrm>
          <a:prstGeom prst="rect">
            <a:avLst/>
          </a:prstGeom>
        </p:spPr>
        <p:txBody>
          <a:bodyPr wrap="square">
            <a:spAutoFit/>
          </a:bodyPr>
          <a:lstStyle/>
          <a:p>
            <a:pPr lvl="0" algn="ctr"/>
            <a:r>
              <a:rPr lang="en-US" sz="24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cs typeface="Abadi MT Condensed Light"/>
              </a:rPr>
              <a:t>Ones who deliver</a:t>
            </a:r>
          </a:p>
        </p:txBody>
      </p:sp>
      <p:sp>
        <p:nvSpPr>
          <p:cNvPr id="14" name="Rectangle 13"/>
          <p:cNvSpPr/>
          <p:nvPr/>
        </p:nvSpPr>
        <p:spPr>
          <a:xfrm>
            <a:off x="2688621" y="3859921"/>
            <a:ext cx="3514367" cy="954107"/>
          </a:xfrm>
          <a:prstGeom prst="rect">
            <a:avLst/>
          </a:prstGeom>
        </p:spPr>
        <p:txBody>
          <a:bodyPr wrap="square">
            <a:spAutoFit/>
          </a:bodyPr>
          <a:lstStyle/>
          <a:p>
            <a:pPr lvl="0" algn="ctr"/>
            <a:r>
              <a:rPr lang="en-US" sz="2800" b="1" kern="1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tang" pitchFamily="18" charset="-127"/>
                <a:ea typeface="Batang" pitchFamily="18" charset="-127"/>
                <a:cs typeface="Abadi MT Condensed Light"/>
              </a:rPr>
              <a:t>Ones who design </a:t>
            </a:r>
            <a:r>
              <a:rPr lang="en-US" sz="28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tang" pitchFamily="18" charset="-127"/>
                <a:ea typeface="Batang" pitchFamily="18" charset="-127"/>
                <a:cs typeface="Abadi MT Condensed Light"/>
              </a:rPr>
              <a:t>(IB)</a:t>
            </a:r>
            <a:endParaRPr lang="en-US" sz="28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tang" pitchFamily="18" charset="-127"/>
              <a:ea typeface="Batang" pitchFamily="18" charset="-127"/>
              <a:cs typeface="Abadi MT Condensed Light"/>
            </a:endParaRPr>
          </a:p>
        </p:txBody>
      </p:sp>
      <p:sp>
        <p:nvSpPr>
          <p:cNvPr id="15" name="Rectangle 14"/>
          <p:cNvSpPr/>
          <p:nvPr/>
        </p:nvSpPr>
        <p:spPr>
          <a:xfrm>
            <a:off x="2139351" y="5090364"/>
            <a:ext cx="4063637" cy="1261884"/>
          </a:xfrm>
          <a:prstGeom prst="rect">
            <a:avLst/>
          </a:prstGeom>
        </p:spPr>
        <p:txBody>
          <a:bodyPr wrap="square">
            <a:spAutoFit/>
          </a:bodyPr>
          <a:lstStyle/>
          <a:p>
            <a:pPr algn="ctr"/>
            <a:r>
              <a:rPr lang="en-US" sz="2800" b="1" kern="10" dirty="0">
                <a:ln w="11430"/>
                <a:solidFill>
                  <a:schemeClr val="accent2">
                    <a:lumMod val="75000"/>
                  </a:schemeClr>
                </a:solidFill>
                <a:effectLst>
                  <a:outerShdw blurRad="50800" dist="39000" dir="5460000" algn="tl">
                    <a:srgbClr val="000000">
                      <a:alpha val="38000"/>
                    </a:srgbClr>
                  </a:outerShdw>
                </a:effectLst>
                <a:latin typeface="Batang" pitchFamily="18" charset="-127"/>
                <a:ea typeface="Batang" pitchFamily="18" charset="-127"/>
                <a:cs typeface="Abadi MT Condensed Light"/>
              </a:rPr>
              <a:t>Receivers in the community</a:t>
            </a:r>
            <a:r>
              <a:rPr lang="en-US" sz="2800" b="1" kern="10" dirty="0" smtClean="0">
                <a:ln w="11430"/>
                <a:solidFill>
                  <a:schemeClr val="accent2">
                    <a:lumMod val="75000"/>
                  </a:schemeClr>
                </a:solidFill>
                <a:effectLst>
                  <a:outerShdw blurRad="50800" dist="39000" dir="5460000" algn="tl">
                    <a:srgbClr val="000000">
                      <a:alpha val="38000"/>
                    </a:srgbClr>
                  </a:outerShdw>
                </a:effectLst>
                <a:latin typeface="Batang" pitchFamily="18" charset="-127"/>
                <a:ea typeface="Batang" pitchFamily="18" charset="-127"/>
                <a:cs typeface="Abadi MT Condensed Light"/>
              </a:rPr>
              <a:t>-</a:t>
            </a:r>
          </a:p>
          <a:p>
            <a:pPr algn="ctr"/>
            <a:r>
              <a:rPr lang="en-US" sz="2000" b="1" kern="10" dirty="0" smtClean="0">
                <a:ln w="11430"/>
                <a:solidFill>
                  <a:schemeClr val="accent2">
                    <a:lumMod val="75000"/>
                  </a:schemeClr>
                </a:solidFill>
                <a:effectLst>
                  <a:outerShdw blurRad="50800" dist="39000" dir="5460000" algn="tl">
                    <a:srgbClr val="000000">
                      <a:alpha val="38000"/>
                    </a:srgbClr>
                  </a:outerShdw>
                </a:effectLst>
                <a:latin typeface="Batang" pitchFamily="18" charset="-127"/>
                <a:ea typeface="Batang" pitchFamily="18" charset="-127"/>
                <a:cs typeface="Abadi MT Condensed Light"/>
              </a:rPr>
              <a:t>(Parents-SMTs- Universities)</a:t>
            </a:r>
            <a:endParaRPr lang="en-US" sz="2000" b="1" kern="10" dirty="0">
              <a:ln w="11430"/>
              <a:solidFill>
                <a:schemeClr val="accent2">
                  <a:lumMod val="75000"/>
                </a:schemeClr>
              </a:solidFill>
              <a:effectLst>
                <a:outerShdw blurRad="50800" dist="39000" dir="5460000" algn="tl">
                  <a:srgbClr val="000000">
                    <a:alpha val="38000"/>
                  </a:srgbClr>
                </a:outerShdw>
              </a:effectLst>
              <a:latin typeface="Batang" pitchFamily="18" charset="-127"/>
              <a:ea typeface="Batang" pitchFamily="18" charset="-127"/>
              <a:cs typeface="Abadi MT Condensed Light"/>
            </a:endParaRPr>
          </a:p>
        </p:txBody>
      </p:sp>
    </p:spTree>
    <p:extLst>
      <p:ext uri="{BB962C8B-B14F-4D97-AF65-F5344CB8AC3E}">
        <p14:creationId xmlns:p14="http://schemas.microsoft.com/office/powerpoint/2010/main" val="270529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3981755"/>
            <a:ext cx="8229600" cy="2835332"/>
          </a:xfrm>
          <a:prstGeom prst="rect">
            <a:avLst/>
          </a:prstGeom>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400" b="1" cap="all" dirty="0" smtClean="0">
                <a:ln w="0"/>
                <a:effectLst>
                  <a:reflection blurRad="12700" stA="50000" endPos="50000" dist="5000" dir="5400000" sy="-100000" rotWithShape="0"/>
                </a:effectLst>
                <a:latin typeface="Abadi MT Condensed Light"/>
                <a:cs typeface="Abadi MT Condensed Light"/>
              </a:rPr>
              <a:t>The Egg model….</a:t>
            </a:r>
            <a:endParaRPr lang="en-US" sz="5400" b="1" cap="all" dirty="0">
              <a:ln w="0"/>
              <a:effectLst>
                <a:reflection blurRad="12700" stA="50000" endPos="50000" dist="5000" dir="5400000" sy="-100000" rotWithShape="0"/>
              </a:effectLst>
              <a:latin typeface="Abadi MT Condensed Light"/>
              <a:cs typeface="Abadi MT Condensed Light"/>
            </a:endParaRPr>
          </a:p>
        </p:txBody>
      </p:sp>
      <p:pic>
        <p:nvPicPr>
          <p:cNvPr id="6" name="Picture 5"/>
          <p:cNvPicPr>
            <a:picLocks noChangeAspect="1"/>
          </p:cNvPicPr>
          <p:nvPr/>
        </p:nvPicPr>
        <p:blipFill>
          <a:blip r:embed="rId2"/>
          <a:stretch>
            <a:fillRect/>
          </a:stretch>
        </p:blipFill>
        <p:spPr>
          <a:xfrm>
            <a:off x="6051840" y="3105798"/>
            <a:ext cx="3092159" cy="3752202"/>
          </a:xfrm>
          <a:prstGeom prst="rect">
            <a:avLst/>
          </a:prstGeom>
        </p:spPr>
      </p:pic>
      <p:sp>
        <p:nvSpPr>
          <p:cNvPr id="7" name="Title 2"/>
          <p:cNvSpPr>
            <a:spLocks noGrp="1"/>
          </p:cNvSpPr>
          <p:nvPr>
            <p:ph type="title"/>
          </p:nvPr>
        </p:nvSpPr>
        <p:spPr>
          <a:xfrm>
            <a:off x="457200" y="974705"/>
            <a:ext cx="8229600" cy="2835332"/>
          </a:xfrm>
        </p:spPr>
        <p:txBody>
          <a:bodyPr>
            <a:noAutofit/>
          </a:bodyPr>
          <a:lstStyle/>
          <a:p>
            <a:r>
              <a:rPr lang="en-US" sz="3600" dirty="0" smtClean="0">
                <a:latin typeface="Abadi MT Condensed Light"/>
                <a:cs typeface="Abadi MT Condensed Light"/>
              </a:rPr>
              <a:t>“Eggs are friends, not food” !</a:t>
            </a:r>
            <a:endParaRPr lang="en-US" sz="3600" dirty="0">
              <a:latin typeface="Abadi MT Condensed Light"/>
              <a:cs typeface="Abadi MT Condensed Light"/>
            </a:endParaRPr>
          </a:p>
        </p:txBody>
      </p:sp>
    </p:spTree>
    <p:extLst>
      <p:ext uri="{BB962C8B-B14F-4D97-AF65-F5344CB8AC3E}">
        <p14:creationId xmlns:p14="http://schemas.microsoft.com/office/powerpoint/2010/main" val="3572277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descr="samudra-manthan-CU09_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50" y="884393"/>
            <a:ext cx="8080829" cy="5432113"/>
          </a:xfrm>
          <a:prstGeom prst="rect">
            <a:avLst/>
          </a:prstGeom>
        </p:spPr>
      </p:pic>
      <p:sp>
        <p:nvSpPr>
          <p:cNvPr id="7" name="Rectangle 6"/>
          <p:cNvSpPr/>
          <p:nvPr/>
        </p:nvSpPr>
        <p:spPr>
          <a:xfrm>
            <a:off x="0" y="0"/>
            <a:ext cx="9144000" cy="9144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rPr>
              <a:t>“ SAGARMANTHAN?”</a:t>
            </a:r>
            <a:endParaRPr kumimoji="0" lang="en-US" sz="4800" b="1" i="0" u="none" strike="noStrike" kern="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endParaRPr>
          </a:p>
        </p:txBody>
      </p:sp>
      <p:sp>
        <p:nvSpPr>
          <p:cNvPr id="8" name="Rectangle 7"/>
          <p:cNvSpPr/>
          <p:nvPr/>
        </p:nvSpPr>
        <p:spPr>
          <a:xfrm>
            <a:off x="0" y="5917550"/>
            <a:ext cx="9144000" cy="9144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rPr>
              <a:t>“ –or Just</a:t>
            </a:r>
            <a:r>
              <a:rPr kumimoji="0" lang="en-US" sz="4800" b="1" i="0" u="none" strike="noStrike" kern="0" cap="none" spc="0" normalizeH="0" noProof="0"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rPr>
              <a:t> a TUG of WAR?</a:t>
            </a:r>
            <a:r>
              <a:rPr kumimoji="0" lang="en-US" sz="4800" b="1" i="0" u="none" strike="noStrike" kern="0" cap="none" spc="0" normalizeH="0" baseline="0" noProof="0"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rPr>
              <a:t>”</a:t>
            </a:r>
            <a:endParaRPr kumimoji="0" lang="en-US" sz="4800" b="1" i="0" u="none" strike="noStrike" kern="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3481205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96038"/>
            <a:ext cx="2057400" cy="461962"/>
          </a:xfrm>
          <a:prstGeom prst="rect">
            <a:avLst/>
          </a:prstGeom>
          <a:noFill/>
        </p:spPr>
        <p:txBody>
          <a:bodyPr>
            <a:spAutoFit/>
          </a:bodyPr>
          <a:lstStyle/>
          <a:p>
            <a:pPr defTabSz="914400" fontAlgn="base">
              <a:spcBef>
                <a:spcPct val="0"/>
              </a:spcBef>
              <a:spcAft>
                <a:spcPct val="0"/>
              </a:spcAft>
              <a:defRPr/>
            </a:pPr>
            <a:r>
              <a:rPr lang="en-US" sz="2400" dirty="0" err="1">
                <a:solidFill>
                  <a:srgbClr val="3333CC">
                    <a:lumMod val="40000"/>
                    <a:lumOff val="60000"/>
                  </a:srgbClr>
                </a:solidFill>
                <a:latin typeface="Arial Narrow" pitchFamily="34" charset="0"/>
                <a:ea typeface="ＭＳ Ｐゴシック" charset="0"/>
                <a:cs typeface="Times New Roman" pitchFamily="18" charset="0"/>
              </a:rPr>
              <a:t>Shalini</a:t>
            </a:r>
            <a:r>
              <a:rPr lang="en-US" sz="2400" dirty="0">
                <a:solidFill>
                  <a:srgbClr val="3333CC">
                    <a:lumMod val="40000"/>
                    <a:lumOff val="60000"/>
                  </a:srgbClr>
                </a:solidFill>
                <a:latin typeface="Arial Narrow" pitchFamily="34" charset="0"/>
                <a:ea typeface="ＭＳ Ｐゴシック" charset="0"/>
                <a:cs typeface="Times New Roman" pitchFamily="18" charset="0"/>
              </a:rPr>
              <a:t> </a:t>
            </a:r>
            <a:r>
              <a:rPr lang="en-US" sz="2400" dirty="0" err="1">
                <a:solidFill>
                  <a:srgbClr val="3333CC">
                    <a:lumMod val="40000"/>
                    <a:lumOff val="60000"/>
                  </a:srgbClr>
                </a:solidFill>
                <a:latin typeface="Arial Narrow" pitchFamily="34" charset="0"/>
                <a:ea typeface="ＭＳ Ｐゴシック" charset="0"/>
                <a:cs typeface="Times New Roman" pitchFamily="18" charset="0"/>
              </a:rPr>
              <a:t>Ghosh</a:t>
            </a:r>
            <a:endParaRPr lang="en-US" sz="2400" dirty="0">
              <a:solidFill>
                <a:srgbClr val="3333CC">
                  <a:lumMod val="40000"/>
                  <a:lumOff val="60000"/>
                </a:srgbClr>
              </a:solidFill>
              <a:latin typeface="Arial Narrow" pitchFamily="34" charset="0"/>
              <a:ea typeface="ＭＳ Ｐゴシック" charset="0"/>
              <a:cs typeface="Times New Roman" pitchFamily="18" charset="0"/>
            </a:endParaRPr>
          </a:p>
        </p:txBody>
      </p:sp>
      <p:sp>
        <p:nvSpPr>
          <p:cNvPr id="3" name="Rectangle 2"/>
          <p:cNvSpPr/>
          <p:nvPr/>
        </p:nvSpPr>
        <p:spPr>
          <a:xfrm>
            <a:off x="0" y="2046937"/>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INTERNATIONALISM”</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0" y="5901761"/>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 it all in the mind?</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6924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96038"/>
            <a:ext cx="2057400" cy="461962"/>
          </a:xfrm>
          <a:prstGeom prst="rect">
            <a:avLst/>
          </a:prstGeom>
          <a:noFill/>
        </p:spPr>
        <p:txBody>
          <a:bodyPr>
            <a:spAutoFit/>
          </a:bodyPr>
          <a:lstStyle/>
          <a:p>
            <a:pPr defTabSz="914400" fontAlgn="base">
              <a:spcBef>
                <a:spcPct val="0"/>
              </a:spcBef>
              <a:spcAft>
                <a:spcPct val="0"/>
              </a:spcAft>
              <a:defRPr/>
            </a:pPr>
            <a:r>
              <a:rPr lang="en-US" sz="2400" dirty="0" err="1">
                <a:solidFill>
                  <a:srgbClr val="3333CC">
                    <a:lumMod val="40000"/>
                    <a:lumOff val="60000"/>
                  </a:srgbClr>
                </a:solidFill>
                <a:latin typeface="Arial Narrow" pitchFamily="34" charset="0"/>
                <a:ea typeface="ＭＳ Ｐゴシック" charset="0"/>
                <a:cs typeface="Times New Roman" pitchFamily="18" charset="0"/>
              </a:rPr>
              <a:t>Shalini</a:t>
            </a:r>
            <a:r>
              <a:rPr lang="en-US" sz="2400" dirty="0">
                <a:solidFill>
                  <a:srgbClr val="3333CC">
                    <a:lumMod val="40000"/>
                    <a:lumOff val="60000"/>
                  </a:srgbClr>
                </a:solidFill>
                <a:latin typeface="Arial Narrow" pitchFamily="34" charset="0"/>
                <a:ea typeface="ＭＳ Ｐゴシック" charset="0"/>
                <a:cs typeface="Times New Roman" pitchFamily="18" charset="0"/>
              </a:rPr>
              <a:t> </a:t>
            </a:r>
            <a:r>
              <a:rPr lang="en-US" sz="2400" dirty="0" err="1">
                <a:solidFill>
                  <a:srgbClr val="3333CC">
                    <a:lumMod val="40000"/>
                    <a:lumOff val="60000"/>
                  </a:srgbClr>
                </a:solidFill>
                <a:latin typeface="Arial Narrow" pitchFamily="34" charset="0"/>
                <a:ea typeface="ＭＳ Ｐゴシック" charset="0"/>
                <a:cs typeface="Times New Roman" pitchFamily="18" charset="0"/>
              </a:rPr>
              <a:t>Ghosh</a:t>
            </a:r>
            <a:endParaRPr lang="en-US" sz="2400" dirty="0">
              <a:solidFill>
                <a:srgbClr val="3333CC">
                  <a:lumMod val="40000"/>
                  <a:lumOff val="60000"/>
                </a:srgbClr>
              </a:solidFill>
              <a:latin typeface="Arial Narrow" pitchFamily="34" charset="0"/>
              <a:ea typeface="ＭＳ Ｐゴシック" charset="0"/>
              <a:cs typeface="Times New Roman" pitchFamily="18" charset="0"/>
            </a:endParaRPr>
          </a:p>
        </p:txBody>
      </p:sp>
      <p:sp>
        <p:nvSpPr>
          <p:cNvPr id="3" name="Rectangle 2"/>
          <p:cNvSpPr/>
          <p:nvPr/>
        </p:nvSpPr>
        <p:spPr>
          <a:xfrm>
            <a:off x="0" y="5938838"/>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CHANGE TOOK PLACE?</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08600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67762" y="29882"/>
            <a:ext cx="8531412" cy="6858000"/>
          </a:xfrm>
          <a:prstGeom prst="wedgeEllipseCallout">
            <a:avLst>
              <a:gd name="adj1" fmla="val -56024"/>
              <a:gd name="adj2" fmla="val 48250"/>
            </a:avLst>
          </a:prstGeom>
          <a:solidFill>
            <a:srgbClr val="AFBF50"/>
          </a:solidFill>
          <a:ln>
            <a:solidFill>
              <a:srgbClr val="BFB85B"/>
            </a:solidFill>
          </a:ln>
          <a:effectLst>
            <a:outerShdw blurRad="40000" dist="20000" dir="5400000" rotWithShape="0">
              <a:srgbClr val="000000">
                <a:alpha val="38000"/>
              </a:srgbClr>
            </a:outerShdw>
            <a:softEdge rad="889000"/>
          </a:effectLst>
          <a:scene3d>
            <a:camera prst="orthographicFront"/>
            <a:lightRig rig="threePt" dir="t"/>
          </a:scene3d>
          <a:sp3d>
            <a:bevelT w="139700" prst="cross"/>
          </a:sp3d>
        </p:spPr>
        <p:style>
          <a:lnRef idx="1">
            <a:schemeClr val="dk1"/>
          </a:lnRef>
          <a:fillRef idx="2">
            <a:schemeClr val="dk1"/>
          </a:fillRef>
          <a:effectRef idx="1">
            <a:schemeClr val="dk1"/>
          </a:effectRef>
          <a:fontRef idx="minor">
            <a:schemeClr val="dk1"/>
          </a:fontRef>
        </p:style>
        <p:txBody>
          <a:bodyPr rtlCol="0" anchor="ctr"/>
          <a:lstStyle/>
          <a:p>
            <a:pPr marL="457200" indent="-457200">
              <a:buFont typeface="Arial"/>
              <a:buChar char="•"/>
            </a:pPr>
            <a:r>
              <a:rPr lang="en-US" sz="3200" dirty="0" smtClean="0">
                <a:latin typeface="Batang" pitchFamily="18" charset="-127"/>
                <a:ea typeface="Batang" pitchFamily="18" charset="-127"/>
                <a:cs typeface="Abadi MT Condensed Light"/>
              </a:rPr>
              <a:t>According to Lawton (1989), the curriculum is a ‘selection of the culture of a society’. </a:t>
            </a:r>
          </a:p>
          <a:p>
            <a:pPr marL="457200" indent="-457200">
              <a:buFont typeface="Arial"/>
              <a:buChar char="•"/>
            </a:pPr>
            <a:r>
              <a:rPr lang="en-US" sz="3200" dirty="0" smtClean="0">
                <a:latin typeface="Batang" pitchFamily="18" charset="-127"/>
                <a:ea typeface="Batang" pitchFamily="18" charset="-127"/>
                <a:cs typeface="Abadi MT Condensed Light"/>
              </a:rPr>
              <a:t>“</a:t>
            </a:r>
            <a:r>
              <a:rPr lang="en-US" sz="3200" dirty="0">
                <a:latin typeface="Batang" pitchFamily="18" charset="-127"/>
                <a:ea typeface="Batang" pitchFamily="18" charset="-127"/>
                <a:cs typeface="Abadi MT Condensed Light"/>
              </a:rPr>
              <a:t>We went to school to be educated, to acquire the knowledge and skills which would be needed when we embarked on life in the adult world.”(</a:t>
            </a:r>
            <a:r>
              <a:rPr lang="en-US" sz="3200" dirty="0" err="1">
                <a:latin typeface="Batang" pitchFamily="18" charset="-127"/>
                <a:ea typeface="Batang" pitchFamily="18" charset="-127"/>
                <a:cs typeface="Abadi MT Condensed Light"/>
              </a:rPr>
              <a:t>M.Hayden</a:t>
            </a:r>
            <a:r>
              <a:rPr lang="en-US" sz="3200" dirty="0">
                <a:latin typeface="Batang" pitchFamily="18" charset="-127"/>
                <a:ea typeface="Batang" pitchFamily="18" charset="-127"/>
                <a:cs typeface="Abadi MT Condensed Light"/>
              </a:rPr>
              <a:t>, 2007</a:t>
            </a:r>
            <a:r>
              <a:rPr lang="en-US" sz="3200" dirty="0" smtClean="0">
                <a:latin typeface="Batang" pitchFamily="18" charset="-127"/>
                <a:ea typeface="Batang" pitchFamily="18" charset="-127"/>
                <a:cs typeface="Abadi MT Condensed Light"/>
              </a:rPr>
              <a:t>)</a:t>
            </a:r>
          </a:p>
        </p:txBody>
      </p:sp>
    </p:spTree>
    <p:extLst>
      <p:ext uri="{BB962C8B-B14F-4D97-AF65-F5344CB8AC3E}">
        <p14:creationId xmlns:p14="http://schemas.microsoft.com/office/powerpoint/2010/main" val="383219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49110" y="29883"/>
            <a:ext cx="8594890" cy="6828117"/>
          </a:xfrm>
          <a:prstGeom prst="wedgeEllipseCallout">
            <a:avLst>
              <a:gd name="adj1" fmla="val -56074"/>
              <a:gd name="adj2" fmla="val 50626"/>
            </a:avLst>
          </a:prstGeom>
          <a:solidFill>
            <a:srgbClr val="AFBF50"/>
          </a:solidFill>
          <a:ln>
            <a:solidFill>
              <a:srgbClr val="BFB85B"/>
            </a:solidFill>
          </a:ln>
          <a:effectLst>
            <a:outerShdw blurRad="40000" dist="20000" dir="5400000" rotWithShape="0">
              <a:srgbClr val="000000">
                <a:alpha val="38000"/>
              </a:srgbClr>
            </a:outerShdw>
            <a:softEdge rad="889000"/>
          </a:effectLst>
          <a:scene3d>
            <a:camera prst="orthographicFront"/>
            <a:lightRig rig="threePt" dir="t"/>
          </a:scene3d>
          <a:sp3d>
            <a:bevelT w="139700" prst="cross"/>
          </a:sp3d>
        </p:spPr>
        <p:style>
          <a:lnRef idx="1">
            <a:schemeClr val="dk1"/>
          </a:lnRef>
          <a:fillRef idx="2">
            <a:schemeClr val="dk1"/>
          </a:fillRef>
          <a:effectRef idx="1">
            <a:schemeClr val="dk1"/>
          </a:effectRef>
          <a:fontRef idx="minor">
            <a:schemeClr val="dk1"/>
          </a:fontRef>
        </p:style>
        <p:txBody>
          <a:bodyPr rtlCol="0" anchor="ctr"/>
          <a:lstStyle/>
          <a:p>
            <a:pPr marL="457200" indent="-457200">
              <a:buFont typeface="Arial"/>
              <a:buChar char="•"/>
            </a:pPr>
            <a:r>
              <a:rPr lang="en-US" sz="2800" dirty="0">
                <a:latin typeface="Batang" pitchFamily="18" charset="-127"/>
                <a:ea typeface="Batang" pitchFamily="18" charset="-127"/>
                <a:cs typeface="Abadi MT Condensed Light"/>
              </a:rPr>
              <a:t>Gutenberg’s Printing Press </a:t>
            </a:r>
            <a:r>
              <a:rPr lang="en-US" sz="2800" dirty="0" smtClean="0">
                <a:latin typeface="Batang" pitchFamily="18" charset="-127"/>
                <a:ea typeface="Batang" pitchFamily="18" charset="-127"/>
                <a:cs typeface="Abadi MT Condensed Light"/>
              </a:rPr>
              <a:t>went </a:t>
            </a:r>
            <a:r>
              <a:rPr lang="en-US" sz="2800" dirty="0">
                <a:latin typeface="Batang" pitchFamily="18" charset="-127"/>
                <a:ea typeface="Batang" pitchFamily="18" charset="-127"/>
                <a:cs typeface="Abadi MT Condensed Light"/>
              </a:rPr>
              <a:t>into action in Germany, in 1439</a:t>
            </a:r>
          </a:p>
          <a:p>
            <a:pPr marL="457200" indent="-457200">
              <a:buFont typeface="Arial"/>
              <a:buChar char="•"/>
            </a:pPr>
            <a:r>
              <a:rPr lang="en-US" sz="2800" dirty="0">
                <a:latin typeface="Batang" pitchFamily="18" charset="-127"/>
                <a:ea typeface="Batang" pitchFamily="18" charset="-127"/>
                <a:cs typeface="Abadi MT Condensed Light"/>
              </a:rPr>
              <a:t>“People got introduced to new ideas and were no longer landlocked by narrow notions of individual beliefs. Education or exposure to literature, which was largely interactive process in oral tradition, it was now at the disposal of the individual.</a:t>
            </a:r>
            <a:r>
              <a:rPr lang="en-US" sz="2800" dirty="0" smtClean="0">
                <a:latin typeface="Batang" pitchFamily="18" charset="-127"/>
                <a:ea typeface="Batang" pitchFamily="18" charset="-127"/>
                <a:cs typeface="Abadi MT Condensed Light"/>
              </a:rPr>
              <a:t>” (</a:t>
            </a:r>
            <a:r>
              <a:rPr lang="en-US" sz="2800" dirty="0" err="1" smtClean="0">
                <a:latin typeface="Batang" pitchFamily="18" charset="-127"/>
                <a:ea typeface="Batang" pitchFamily="18" charset="-127"/>
                <a:cs typeface="Abadi MT Condensed Light"/>
              </a:rPr>
              <a:t>Samuael</a:t>
            </a:r>
            <a:r>
              <a:rPr lang="en-US" sz="2800" dirty="0" smtClean="0">
                <a:latin typeface="Batang" pitchFamily="18" charset="-127"/>
                <a:ea typeface="Batang" pitchFamily="18" charset="-127"/>
                <a:cs typeface="Abadi MT Condensed Light"/>
              </a:rPr>
              <a:t> Gary</a:t>
            </a:r>
            <a:r>
              <a:rPr lang="en-US" sz="3000" dirty="0" smtClean="0">
                <a:latin typeface="Batang" pitchFamily="18" charset="-127"/>
                <a:ea typeface="Batang" pitchFamily="18" charset="-127"/>
                <a:cs typeface="Abadi MT Condensed Light"/>
              </a:rPr>
              <a:t>) </a:t>
            </a:r>
            <a:endParaRPr lang="en-US" sz="3000" dirty="0">
              <a:latin typeface="Batang" pitchFamily="18" charset="-127"/>
              <a:ea typeface="Batang" pitchFamily="18" charset="-127"/>
              <a:cs typeface="Abadi MT Condensed Light"/>
            </a:endParaRPr>
          </a:p>
        </p:txBody>
      </p:sp>
    </p:spTree>
    <p:extLst>
      <p:ext uri="{BB962C8B-B14F-4D97-AF65-F5344CB8AC3E}">
        <p14:creationId xmlns:p14="http://schemas.microsoft.com/office/powerpoint/2010/main" val="211073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86637886"/>
              </p:ext>
            </p:extLst>
          </p:nvPr>
        </p:nvGraphicFramePr>
        <p:xfrm>
          <a:off x="-154880" y="0"/>
          <a:ext cx="9277588" cy="6985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75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C260D150-9C79-884C-9191-2CE5843AC7B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B147BD18-7777-2040-A33E-46A627A5BBD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B5880AC2-C2A5-D64A-95F6-D9794A60928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8EF2324F-3715-6A47-96B9-AE0A35F4CDD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C2FA96FF-6185-6943-9266-9D6FF59596A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C6881565-52D4-764F-BFBC-1080287E4AC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42D2AB9C-0B23-6847-B9FE-F3CF6E018A5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35AB48DD-8178-2048-9C0D-9BD4C64505E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67034C33-E5C9-904F-8900-73B4E4CEAB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24865871"/>
              </p:ext>
            </p:extLst>
          </p:nvPr>
        </p:nvGraphicFramePr>
        <p:xfrm>
          <a:off x="1"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7724588" y="3630704"/>
            <a:ext cx="552824" cy="881533"/>
          </a:xfrm>
          <a:prstGeom prst="downArrow">
            <a:avLst/>
          </a:prstGeom>
          <a:solidFill>
            <a:schemeClr val="bg2">
              <a:lumMod val="9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126941" y="4542121"/>
            <a:ext cx="1897529" cy="1374588"/>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Batang" pitchFamily="18" charset="-127"/>
                <a:ea typeface="Batang" pitchFamily="18" charset="-127"/>
              </a:rPr>
              <a:t>Need for Education which is not so “Foreign” </a:t>
            </a:r>
            <a:endParaRPr lang="en-US" dirty="0">
              <a:latin typeface="Batang" pitchFamily="18" charset="-127"/>
              <a:ea typeface="Batang" pitchFamily="18" charset="-127"/>
            </a:endParaRPr>
          </a:p>
        </p:txBody>
      </p:sp>
      <p:sp>
        <p:nvSpPr>
          <p:cNvPr id="7" name="Rectangle 6"/>
          <p:cNvSpPr/>
          <p:nvPr/>
        </p:nvSpPr>
        <p:spPr>
          <a:xfrm>
            <a:off x="6178176" y="47808"/>
            <a:ext cx="1897529" cy="1374588"/>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Batang" pitchFamily="18" charset="-127"/>
                <a:ea typeface="Batang" pitchFamily="18" charset="-127"/>
              </a:rPr>
              <a:t>Sending children out for more modern and learner centric education</a:t>
            </a:r>
            <a:endParaRPr lang="en-US" sz="1600" dirty="0">
              <a:latin typeface="Batang" pitchFamily="18" charset="-127"/>
              <a:ea typeface="Batang" pitchFamily="18" charset="-127"/>
            </a:endParaRPr>
          </a:p>
        </p:txBody>
      </p:sp>
      <p:sp>
        <p:nvSpPr>
          <p:cNvPr id="8" name="Down Arrow 7"/>
          <p:cNvSpPr/>
          <p:nvPr/>
        </p:nvSpPr>
        <p:spPr>
          <a:xfrm rot="10800000">
            <a:off x="6850529" y="1512045"/>
            <a:ext cx="552824" cy="400426"/>
          </a:xfrm>
          <a:prstGeom prst="downArrow">
            <a:avLst/>
          </a:prstGeom>
          <a:solidFill>
            <a:schemeClr val="bg2">
              <a:lumMod val="9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a:clrChange>
              <a:clrFrom>
                <a:srgbClr val="FFFFFF"/>
              </a:clrFrom>
              <a:clrTo>
                <a:srgbClr val="FFFFFF">
                  <a:alpha val="0"/>
                </a:srgbClr>
              </a:clrTo>
            </a:clrChange>
          </a:blip>
          <a:stretch>
            <a:fillRect/>
          </a:stretch>
        </p:blipFill>
        <p:spPr>
          <a:xfrm>
            <a:off x="8075705" y="0"/>
            <a:ext cx="1068296" cy="1949412"/>
          </a:xfrm>
          <a:prstGeom prst="rect">
            <a:avLst/>
          </a:prstGeom>
        </p:spPr>
      </p:pic>
      <p:pic>
        <p:nvPicPr>
          <p:cNvPr id="10" name="Picture 9"/>
          <p:cNvPicPr>
            <a:picLocks noChangeAspect="1"/>
          </p:cNvPicPr>
          <p:nvPr/>
        </p:nvPicPr>
        <p:blipFill>
          <a:blip r:embed="rId8">
            <a:clrChange>
              <a:clrFrom>
                <a:srgbClr val="FFFFFF"/>
              </a:clrFrom>
              <a:clrTo>
                <a:srgbClr val="FFFFFF">
                  <a:alpha val="0"/>
                </a:srgbClr>
              </a:clrTo>
            </a:clrChange>
          </a:blip>
          <a:stretch>
            <a:fillRect/>
          </a:stretch>
        </p:blipFill>
        <p:spPr>
          <a:xfrm>
            <a:off x="2743929" y="522941"/>
            <a:ext cx="1438767" cy="2556436"/>
          </a:xfrm>
          <a:prstGeom prst="rect">
            <a:avLst/>
          </a:prstGeom>
        </p:spPr>
      </p:pic>
      <p:pic>
        <p:nvPicPr>
          <p:cNvPr id="11" name="Picture 10"/>
          <p:cNvPicPr>
            <a:picLocks noChangeAspect="1"/>
          </p:cNvPicPr>
          <p:nvPr/>
        </p:nvPicPr>
        <p:blipFill>
          <a:blip r:embed="rId9">
            <a:clrChange>
              <a:clrFrom>
                <a:srgbClr val="FFFFFF"/>
              </a:clrFrom>
              <a:clrTo>
                <a:srgbClr val="FFFFFF">
                  <a:alpha val="0"/>
                </a:srgbClr>
              </a:clrTo>
            </a:clrChange>
            <a:biLevel thresh="75000"/>
          </a:blip>
          <a:stretch>
            <a:fillRect/>
          </a:stretch>
        </p:blipFill>
        <p:spPr>
          <a:xfrm>
            <a:off x="1" y="2791272"/>
            <a:ext cx="1704789" cy="904912"/>
          </a:xfrm>
          <a:prstGeom prst="rect">
            <a:avLst/>
          </a:prstGeom>
        </p:spPr>
      </p:pic>
      <p:grpSp>
        <p:nvGrpSpPr>
          <p:cNvPr id="3" name="Group 2"/>
          <p:cNvGrpSpPr/>
          <p:nvPr/>
        </p:nvGrpSpPr>
        <p:grpSpPr>
          <a:xfrm>
            <a:off x="4430058" y="567766"/>
            <a:ext cx="1919943" cy="1941474"/>
            <a:chOff x="4430058" y="567766"/>
            <a:chExt cx="1919943" cy="1941474"/>
          </a:xfrm>
        </p:grpSpPr>
        <p:pic>
          <p:nvPicPr>
            <p:cNvPr id="12" name="Picture 11"/>
            <p:cNvPicPr>
              <a:picLocks noChangeAspect="1"/>
            </p:cNvPicPr>
            <p:nvPr/>
          </p:nvPicPr>
          <p:blipFill>
            <a:blip r:embed="rId10">
              <a:clrChange>
                <a:clrFrom>
                  <a:srgbClr val="FFFFFF"/>
                </a:clrFrom>
                <a:clrTo>
                  <a:srgbClr val="FFFFFF">
                    <a:alpha val="0"/>
                  </a:srgbClr>
                </a:clrTo>
              </a:clrChange>
            </a:blip>
            <a:stretch>
              <a:fillRect/>
            </a:stretch>
          </p:blipFill>
          <p:spPr>
            <a:xfrm>
              <a:off x="4553293" y="1040654"/>
              <a:ext cx="1796708" cy="1468586"/>
            </a:xfrm>
            <a:prstGeom prst="rect">
              <a:avLst/>
            </a:prstGeom>
          </p:spPr>
        </p:pic>
        <p:sp>
          <p:nvSpPr>
            <p:cNvPr id="2" name="&quot;No&quot; Symbol 1"/>
            <p:cNvSpPr/>
            <p:nvPr/>
          </p:nvSpPr>
          <p:spPr>
            <a:xfrm>
              <a:off x="4430058" y="567766"/>
              <a:ext cx="1919943" cy="1919943"/>
            </a:xfrm>
            <a:prstGeom prst="noSmoking">
              <a:avLst>
                <a:gd name="adj" fmla="val 746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4" name="Rectangle 13"/>
          <p:cNvSpPr/>
          <p:nvPr/>
        </p:nvSpPr>
        <p:spPr>
          <a:xfrm>
            <a:off x="0" y="5938838"/>
            <a:ext cx="9144000" cy="9144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rPr>
              <a:t>WHY CHANGE TOOK PLACE?</a:t>
            </a:r>
            <a:endParaRPr kumimoji="0" lang="en-US" sz="4800" b="1" i="0" u="none" strike="noStrike" kern="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313524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EC6550E-3855-8940-AC8D-8BD78F12069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8603EC7B-C45B-B543-A0F1-C5E79F64789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DAAEF169-3DD5-F446-8049-E927103889B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66342D9-618C-4947-B82C-DC3941960DD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6EF57671-EF2C-2040-8EF2-B3CB9A10F1D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A03D0E79-A07D-8C48-A727-FB1B0FBD7C8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79C91BB-6D4B-E04D-9AEF-DE92D15481F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F67AF84D-F788-394A-83B3-C3831816FD1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AA5513AF-A59F-2E40-8916-24432CE9018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C2B06FE-A59A-334F-851C-715B1F22171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9A915FBC-4CED-A347-8752-FD17CF52D158}"/>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3851</TotalTime>
  <Words>1310</Words>
  <Application>Microsoft Office PowerPoint</Application>
  <PresentationFormat>On-screen Show (4:3)</PresentationFormat>
  <Paragraphs>147</Paragraphs>
  <Slides>38</Slides>
  <Notes>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MYP values both process and content, allowing us to focus on personal and academic development so growing students into confident and caring members of the community”,  says R Matthews, director of IB, Havelock Academy, Grimsby, 2010. </vt:lpstr>
      <vt:lpstr>-As more and more universities start to recognize the programmes there is a new found confidence in the ones who deliver and the ones who receive.   </vt:lpstr>
      <vt:lpstr>PowerPoint Presentation</vt:lpstr>
      <vt:lpstr>Possible solutions- deep seated internationalism</vt:lpstr>
      <vt:lpstr>PowerPoint Presentation</vt:lpstr>
      <vt:lpstr>“Eggs are friends, not food” !</vt:lpstr>
      <vt:lpstr>PowerPoint Presentation</vt:lpstr>
      <vt:lpstr>“Eggs are friends, not food” !</vt:lpstr>
      <vt:lpstr>PowerPoint Presentation</vt:lpstr>
    </vt:vector>
  </TitlesOfParts>
  <Company>gmitov@ecolemondiale.org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Mitov</dc:creator>
  <cp:lastModifiedBy>Carolina Salter</cp:lastModifiedBy>
  <cp:revision>145</cp:revision>
  <dcterms:created xsi:type="dcterms:W3CDTF">2014-09-28T07:25:23Z</dcterms:created>
  <dcterms:modified xsi:type="dcterms:W3CDTF">2014-11-10T18:36:24Z</dcterms:modified>
</cp:coreProperties>
</file>